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30074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45769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45769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694933"/>
            <a:ext cx="312002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696028"/>
            <a:ext cx="3661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694933"/>
            <a:ext cx="909898" cy="1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4D03E-98F7-6B75-E221-E6306CE33A09}"/>
              </a:ext>
            </a:extLst>
          </p:cNvPr>
          <p:cNvSpPr/>
          <p:nvPr/>
        </p:nvSpPr>
        <p:spPr>
          <a:xfrm>
            <a:off x="7435577" y="4341456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SpotLayout</a:t>
            </a:r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DB0BC0-9BCE-6C8C-8AA9-830187FB2F74}"/>
              </a:ext>
            </a:extLst>
          </p:cNvPr>
          <p:cNvSpPr/>
          <p:nvPr/>
        </p:nvSpPr>
        <p:spPr>
          <a:xfrm>
            <a:off x="7435577" y="4921738"/>
            <a:ext cx="2435005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SampledSubregion</a:t>
            </a:r>
            <a:endParaRPr lang="en-CA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A84E8-79C5-1867-78C0-FF0DDAA663C7}"/>
              </a:ext>
            </a:extLst>
          </p:cNvPr>
          <p:cNvSpPr/>
          <p:nvPr/>
        </p:nvSpPr>
        <p:spPr>
          <a:xfrm>
            <a:off x="7435577" y="5501166"/>
            <a:ext cx="2199721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ResultSubregion</a:t>
            </a:r>
            <a:endParaRPr lang="en-CA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0CAB9D-9395-7F0B-D6DD-2B16C6279294}"/>
              </a:ext>
            </a:extLst>
          </p:cNvPr>
          <p:cNvSpPr/>
          <p:nvPr/>
        </p:nvSpPr>
        <p:spPr>
          <a:xfrm>
            <a:off x="7435576" y="6080594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ResultImage</a:t>
            </a:r>
            <a:endParaRPr lang="en-CA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D5DB3B-C9CB-BAE4-7C36-F1E96FC6CE6F}"/>
              </a:ext>
            </a:extLst>
          </p:cNvPr>
          <p:cNvSpPr/>
          <p:nvPr/>
        </p:nvSpPr>
        <p:spPr>
          <a:xfrm>
            <a:off x="7435577" y="376202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SpotSignal</a:t>
            </a:r>
            <a:endParaRPr lang="en-CA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E0CAB1-F5FF-8AA3-72C1-D7E50F08C8FC}"/>
              </a:ext>
            </a:extLst>
          </p:cNvPr>
          <p:cNvSpPr/>
          <p:nvPr/>
        </p:nvSpPr>
        <p:spPr>
          <a:xfrm>
            <a:off x="7435577" y="260231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SpotProfile</a:t>
            </a:r>
            <a:endParaRPr lang="en-CA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9A3CCF-C298-ECAA-9164-C2A9AD7EA1D4}"/>
              </a:ext>
            </a:extLst>
          </p:cNvPr>
          <p:cNvSpPr/>
          <p:nvPr/>
        </p:nvSpPr>
        <p:spPr>
          <a:xfrm>
            <a:off x="7435577" y="3182601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SpotContent</a:t>
            </a:r>
            <a:endParaRPr lang="en-CA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7A3F3E-1FE0-B5FF-CF51-9EF1F27EB7C4}"/>
              </a:ext>
            </a:extLst>
          </p:cNvPr>
          <p:cNvSpPr/>
          <p:nvPr/>
        </p:nvSpPr>
        <p:spPr>
          <a:xfrm>
            <a:off x="7435577" y="2019211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Subregion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8AB5-5693-CEB9-3025-E5D2F7141739}"/>
              </a:ext>
            </a:extLst>
          </p:cNvPr>
          <p:cNvSpPr/>
          <p:nvPr/>
        </p:nvSpPr>
        <p:spPr>
          <a:xfrm>
            <a:off x="7435577" y="1438302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GroundTruth</a:t>
            </a:r>
            <a:endParaRPr lang="en-CA" sz="16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633373" y="1038447"/>
            <a:ext cx="1906291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343232" y="1328587"/>
            <a:ext cx="248657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5053518" y="1618301"/>
            <a:ext cx="3066001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763805" y="1908015"/>
            <a:ext cx="364542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4473663" y="2198157"/>
            <a:ext cx="422571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183949" y="2487870"/>
            <a:ext cx="480513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894234" y="2777584"/>
            <a:ext cx="5384566" cy="1698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924927" y="746892"/>
            <a:ext cx="132318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215382" y="456438"/>
            <a:ext cx="742274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44129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1147446"/>
            <a:ext cx="745271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445956"/>
            <a:ext cx="1342292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744467"/>
            <a:ext cx="1939314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43519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2144392"/>
            <a:ext cx="273916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443902"/>
            <a:ext cx="333818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4053787" y="5149176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>
            <a:off x="4671784" y="4510872"/>
            <a:ext cx="0" cy="638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45769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3245834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1508706" y="1140536"/>
            <a:ext cx="2311475" cy="1899120"/>
          </a:xfrm>
          <a:prstGeom prst="bentConnector3">
            <a:avLst>
              <a:gd name="adj1" fmla="val 711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354933"/>
            <a:ext cx="1846112" cy="680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/>
              <a:t>Drawing </a:t>
            </a:r>
            <a:r>
              <a:rPr lang="en-CA" sz="1600" dirty="0"/>
              <a:t>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694933"/>
            <a:ext cx="577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4CC66B-6B16-D752-0F94-F91D7FFA5436}"/>
              </a:ext>
            </a:extLst>
          </p:cNvPr>
          <p:cNvCxnSpPr>
            <a:cxnSpLocks/>
            <a:stCxn id="43" idx="3"/>
            <a:endCxn id="2" idx="2"/>
          </p:cNvCxnSpPr>
          <p:nvPr/>
        </p:nvCxnSpPr>
        <p:spPr>
          <a:xfrm flipV="1">
            <a:off x="9334694" y="1034933"/>
            <a:ext cx="837365" cy="1222609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2D44B9-DDB9-E9F1-B34D-747B9073BF73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>
          <a:xfrm flipV="1">
            <a:off x="9334694" y="1034933"/>
            <a:ext cx="837365" cy="64170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6418152-2119-898C-B894-20913E83D364}"/>
              </a:ext>
            </a:extLst>
          </p:cNvPr>
          <p:cNvCxnSpPr>
            <a:cxnSpLocks/>
            <a:stCxn id="41" idx="3"/>
            <a:endCxn id="2" idx="2"/>
          </p:cNvCxnSpPr>
          <p:nvPr/>
        </p:nvCxnSpPr>
        <p:spPr>
          <a:xfrm flipV="1">
            <a:off x="9334694" y="1034933"/>
            <a:ext cx="837365" cy="180571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8577871-C9F4-E957-30E1-2A974D4C4128}"/>
              </a:ext>
            </a:extLst>
          </p:cNvPr>
          <p:cNvCxnSpPr>
            <a:cxnSpLocks/>
            <a:stCxn id="42" idx="3"/>
            <a:endCxn id="2" idx="2"/>
          </p:cNvCxnSpPr>
          <p:nvPr/>
        </p:nvCxnSpPr>
        <p:spPr>
          <a:xfrm flipV="1">
            <a:off x="9334694" y="1034933"/>
            <a:ext cx="837365" cy="2385999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D210D18-A83D-B2C3-E235-8F77E0F288A3}"/>
              </a:ext>
            </a:extLst>
          </p:cNvPr>
          <p:cNvCxnSpPr>
            <a:stCxn id="40" idx="3"/>
            <a:endCxn id="2" idx="2"/>
          </p:cNvCxnSpPr>
          <p:nvPr/>
        </p:nvCxnSpPr>
        <p:spPr>
          <a:xfrm flipV="1">
            <a:off x="9334694" y="1034933"/>
            <a:ext cx="837365" cy="296542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5A912F3-5683-C28C-4752-8524C06E8E92}"/>
              </a:ext>
            </a:extLst>
          </p:cNvPr>
          <p:cNvCxnSpPr>
            <a:stCxn id="21" idx="3"/>
            <a:endCxn id="2" idx="2"/>
          </p:cNvCxnSpPr>
          <p:nvPr/>
        </p:nvCxnSpPr>
        <p:spPr>
          <a:xfrm flipV="1">
            <a:off x="9334694" y="1034933"/>
            <a:ext cx="837365" cy="3544854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596A27-B011-4202-7AEE-AC997B89596D}"/>
              </a:ext>
            </a:extLst>
          </p:cNvPr>
          <p:cNvCxnSpPr>
            <a:stCxn id="37" idx="3"/>
            <a:endCxn id="2" idx="2"/>
          </p:cNvCxnSpPr>
          <p:nvPr/>
        </p:nvCxnSpPr>
        <p:spPr>
          <a:xfrm flipV="1">
            <a:off x="9870582" y="1034933"/>
            <a:ext cx="301477" cy="4125136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98F583-9C6C-F215-9583-ACF6E9369F1E}"/>
              </a:ext>
            </a:extLst>
          </p:cNvPr>
          <p:cNvCxnSpPr>
            <a:stCxn id="38" idx="3"/>
            <a:endCxn id="2" idx="2"/>
          </p:cNvCxnSpPr>
          <p:nvPr/>
        </p:nvCxnSpPr>
        <p:spPr>
          <a:xfrm flipV="1">
            <a:off x="9635298" y="1034933"/>
            <a:ext cx="536761" cy="4704564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E1A0E5C-FB7E-54F1-B9B4-6679EB6BB51C}"/>
              </a:ext>
            </a:extLst>
          </p:cNvPr>
          <p:cNvCxnSpPr>
            <a:stCxn id="39" idx="3"/>
            <a:endCxn id="2" idx="2"/>
          </p:cNvCxnSpPr>
          <p:nvPr/>
        </p:nvCxnSpPr>
        <p:spPr>
          <a:xfrm flipV="1">
            <a:off x="9334693" y="1034933"/>
            <a:ext cx="837366" cy="5283992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E90043-E85B-FA89-3B1B-C9AAFCF14BE5}"/>
              </a:ext>
            </a:extLst>
          </p:cNvPr>
          <p:cNvCxnSpPr>
            <a:cxnSpLocks/>
            <a:stCxn id="44" idx="3"/>
            <a:endCxn id="121" idx="2"/>
          </p:cNvCxnSpPr>
          <p:nvPr/>
        </p:nvCxnSpPr>
        <p:spPr>
          <a:xfrm flipH="1" flipV="1">
            <a:off x="8053573" y="932168"/>
            <a:ext cx="1281121" cy="744465"/>
          </a:xfrm>
          <a:prstGeom prst="bentConnector4">
            <a:avLst>
              <a:gd name="adj1" fmla="val -65328"/>
              <a:gd name="adj2" fmla="val 56243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24</cp:revision>
  <dcterms:created xsi:type="dcterms:W3CDTF">2023-03-15T03:28:04Z</dcterms:created>
  <dcterms:modified xsi:type="dcterms:W3CDTF">2023-03-20T02:37:22Z</dcterms:modified>
</cp:coreProperties>
</file>