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7F78-0E83-0287-C788-3E668950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E079-84C0-CF85-BFA1-2DD9D581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60C7-25AF-B608-1915-83CFA369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D494-7766-5E63-F45D-51AEDA0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6EA5-530A-1B3C-B608-0D79391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C9C1-1026-6440-8AFF-6B3EA02E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2727-FC53-6806-8FE9-48440D75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7CFC-E6CD-18E2-9BDD-5EA0881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70D0-C2F7-3940-F308-F015829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2C47-2B7A-D46D-410C-15E76CC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3EF70-0978-AA12-8E66-6812ACF8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9DC6-9A42-167B-B1A8-12E46F73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B01D-C55A-6EF6-727F-5F98926C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DD97-A190-96E6-0DF9-2CB99756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BD4A-DA45-13C5-F124-C1E7A49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9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A264-6F61-CA0E-D4AF-90B58177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1449-7711-89A6-19FD-2B02241D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6A1B-5C9A-F979-576C-3037D2B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BCEB-20EB-08A3-D0AD-6981DE6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B26A-E5CD-CC60-93CD-7E98C90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F54-DC2B-C2B2-C256-AD508A2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FF44-33D2-C4C2-D35D-B70E5FB3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D7A-9BD7-BCC2-B341-1D9BE005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9DD7-8CEB-A23C-750A-F0CDBCD8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ABA-1014-A4A3-2F4C-19EA1FD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B31-E7C6-BE66-D956-6BDD1F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B0C-6DEC-2C5B-0A7C-D69CFA06E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570-5DB8-F4E3-8439-D23DD916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FE9B-9CDE-5C1E-18EA-D56305B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4A3F-7AF2-0E5C-BE4D-CD40C6D5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990DB-A6A9-9678-DD85-1CFE30DB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8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FDE-22A4-0B25-67CF-A537610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4A58-DD0C-E66B-81D0-5BF64945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5ABDE-8170-1F65-8D28-220C420F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8F96B-A98D-647D-11F8-58BE35C4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6D0F0-DC8A-A861-66D8-1241AA6E1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6670-169C-06D2-7B28-69B242D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55E0B-0704-F3E1-63E7-4D3ECFB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87E27-8309-ACD0-A382-D6D024B5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4AB-7F53-6D33-D488-49E8B44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4E7E-134D-DDD6-F00D-4E215C6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0CB7C-B42B-884B-07C6-021497E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7B4F-064C-3E0E-1270-793C0663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95241-23FD-216E-C7CE-11A97848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33CAC-05D6-57E4-61D1-8C893BB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53D4-8C34-F828-4DAA-C81096F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42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30C-6EF4-7086-7C2E-D06E55EC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22CA-C764-A8F8-9301-A3004BC3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2570-3EAB-3D52-2138-3947CEA1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6B1A-C19B-DF2A-1540-5E469950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E698-8683-5F2F-DE4A-9291ACD0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1C8E-C05D-69E9-B9A5-D77F8C6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ED04-4EBF-E709-A07A-C753CDB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8D817-DF13-2CC4-CE23-C20EB8F3A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BF39-5C18-1180-EF87-64FAFC5C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67AC-D3D0-A783-B6F7-3FDC7A7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2EB7-0CF8-1841-867F-A3C906C1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F663-9C5C-C5C2-896F-62F1432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2071F-06A9-C6B5-19E8-7F46B82F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294B-79A6-20B4-DFB4-DB6B0FD8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6945-24AB-D9C3-5366-8D2A76C38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7307-FB22-BD6B-D936-82D00876A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14A0-B125-50F5-5BB3-00009C15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9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04DCC-177E-6A24-2418-401F9F9CE2DB}"/>
              </a:ext>
            </a:extLst>
          </p:cNvPr>
          <p:cNvSpPr txBox="1"/>
          <p:nvPr/>
        </p:nvSpPr>
        <p:spPr>
          <a:xfrm>
            <a:off x="2238703" y="977462"/>
            <a:ext cx="16226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GT Image Input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31F1D-920C-646A-492E-EEF7D86E1A13}"/>
              </a:ext>
            </a:extLst>
          </p:cNvPr>
          <p:cNvSpPr txBox="1"/>
          <p:nvPr/>
        </p:nvSpPr>
        <p:spPr>
          <a:xfrm>
            <a:off x="4227786" y="963166"/>
            <a:ext cx="2058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params Input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01E33-4250-1F16-0B12-4F2023E77074}"/>
              </a:ext>
            </a:extLst>
          </p:cNvPr>
          <p:cNvSpPr txBox="1"/>
          <p:nvPr/>
        </p:nvSpPr>
        <p:spPr>
          <a:xfrm>
            <a:off x="9464565" y="963166"/>
            <a:ext cx="1272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Profile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2FC4E-0F57-0A6C-D59C-DA422CEF04B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50047" y="1346794"/>
            <a:ext cx="54598" cy="5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913A98-1CCC-E83E-F315-5525935A1C5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050047" y="1346794"/>
            <a:ext cx="1003308" cy="19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CF1F3D-EFB9-2BBF-7371-BAB82F77B03F}"/>
              </a:ext>
            </a:extLst>
          </p:cNvPr>
          <p:cNvSpPr txBox="1"/>
          <p:nvPr/>
        </p:nvSpPr>
        <p:spPr>
          <a:xfrm>
            <a:off x="350268" y="2848068"/>
            <a:ext cx="1601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Subregion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9F8405-D81F-9F4F-1214-3DD40F576F2E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151225" y="1346794"/>
            <a:ext cx="1898822" cy="150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C5731-ACA8-D937-3480-4C578CB28A9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256946" y="1332498"/>
            <a:ext cx="2087182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CB0F79-C74C-3E04-73AD-1C0F636B89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256946" y="1332498"/>
            <a:ext cx="1316230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DB97E7-472E-ECD7-1A26-9321D192ACB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151225" y="1332498"/>
            <a:ext cx="4105721" cy="1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A3A7F1-C88E-50B0-EFC9-73BA8376846E}"/>
              </a:ext>
            </a:extLst>
          </p:cNvPr>
          <p:cNvSpPr txBox="1"/>
          <p:nvPr/>
        </p:nvSpPr>
        <p:spPr>
          <a:xfrm>
            <a:off x="2649007" y="1895070"/>
            <a:ext cx="9112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GT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37F9-DDFB-E5E0-97A2-29F2CB292C8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256946" y="1332498"/>
            <a:ext cx="1541163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1F1BBF-D25C-2739-961F-AFA70FD23D1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053355" y="1332498"/>
            <a:ext cx="1203591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D6540-5101-F1F6-08DD-48312A5A943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573176" y="1332498"/>
            <a:ext cx="3527685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161ADC-1C59-115E-9941-1B44FAE17F0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053355" y="1332498"/>
            <a:ext cx="6047506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018DAA-42FD-EE0B-3A43-FBAF637BA3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7344128" y="1332498"/>
            <a:ext cx="2756733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6B9CE0-7058-0701-A09C-AA8BDD71D43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798109" y="1332498"/>
            <a:ext cx="3302752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4901C7-1E58-2939-1018-C3E6E8279E87}"/>
              </a:ext>
            </a:extLst>
          </p:cNvPr>
          <p:cNvSpPr txBox="1"/>
          <p:nvPr/>
        </p:nvSpPr>
        <p:spPr>
          <a:xfrm>
            <a:off x="7580748" y="1122446"/>
            <a:ext cx="1024255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Size</a:t>
            </a:r>
            <a:endParaRPr lang="en-CA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4C3A85-EC1A-D4FE-4CAA-F20CFA6B68B7}"/>
              </a:ext>
            </a:extLst>
          </p:cNvPr>
          <p:cNvCxnSpPr>
            <a:cxnSpLocks/>
            <a:stCxn id="7" idx="2"/>
            <a:endCxn id="48" idx="3"/>
          </p:cNvCxnSpPr>
          <p:nvPr/>
        </p:nvCxnSpPr>
        <p:spPr>
          <a:xfrm flipH="1" flipV="1">
            <a:off x="8605003" y="1307112"/>
            <a:ext cx="1495858" cy="2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32F6C2-4089-78A5-10C7-3F6476514AA6}"/>
              </a:ext>
            </a:extLst>
          </p:cNvPr>
          <p:cNvCxnSpPr>
            <a:stCxn id="7" idx="2"/>
            <a:endCxn id="54" idx="0"/>
          </p:cNvCxnSpPr>
          <p:nvPr/>
        </p:nvCxnSpPr>
        <p:spPr>
          <a:xfrm flipH="1">
            <a:off x="9962768" y="1332498"/>
            <a:ext cx="138093" cy="313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9434CC-2A60-384A-C3AC-BA10B0562B7E}"/>
              </a:ext>
            </a:extLst>
          </p:cNvPr>
          <p:cNvSpPr txBox="1"/>
          <p:nvPr/>
        </p:nvSpPr>
        <p:spPr>
          <a:xfrm>
            <a:off x="5631782" y="5064954"/>
            <a:ext cx="22456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Info &amp; Metrics Display</a:t>
            </a:r>
            <a:endParaRPr lang="en-CA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773FDD-3E88-9E01-83A1-71967DBF9A6A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>
            <a:off x="1151225" y="3217400"/>
            <a:ext cx="5603365" cy="18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D9DC6B-CCBA-46C0-B637-02AE6055F03B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 flipH="1">
            <a:off x="6754590" y="1491778"/>
            <a:ext cx="1338286" cy="357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8E58AA-40A1-99D2-7EB6-73036DA7F0A2}"/>
              </a:ext>
            </a:extLst>
          </p:cNvPr>
          <p:cNvCxnSpPr>
            <a:cxnSpLocks/>
            <a:stCxn id="54" idx="1"/>
            <a:endCxn id="59" idx="0"/>
          </p:cNvCxnSpPr>
          <p:nvPr/>
        </p:nvCxnSpPr>
        <p:spPr>
          <a:xfrm flipH="1">
            <a:off x="6754590" y="4654024"/>
            <a:ext cx="2364838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D15CF-7BDF-4FE8-5528-932BB7341966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>
            <a:off x="4053355" y="3617014"/>
            <a:ext cx="2701235" cy="1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1DA56C-9773-9BF2-8D1C-7C05B2761367}"/>
              </a:ext>
            </a:extLst>
          </p:cNvPr>
          <p:cNvCxnSpPr>
            <a:stCxn id="7" idx="2"/>
            <a:endCxn id="59" idx="0"/>
          </p:cNvCxnSpPr>
          <p:nvPr/>
        </p:nvCxnSpPr>
        <p:spPr>
          <a:xfrm flipH="1">
            <a:off x="6754590" y="1332498"/>
            <a:ext cx="3346271" cy="373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7E3CD6-2F17-6D6E-EAED-0985948EDFCD}"/>
              </a:ext>
            </a:extLst>
          </p:cNvPr>
          <p:cNvSpPr txBox="1"/>
          <p:nvPr/>
        </p:nvSpPr>
        <p:spPr>
          <a:xfrm>
            <a:off x="5615734" y="126378"/>
            <a:ext cx="1837362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[App] </a:t>
            </a:r>
            <a:r>
              <a:rPr lang="en-US" dirty="0" err="1">
                <a:solidFill>
                  <a:schemeClr val="bg1"/>
                </a:solidFill>
              </a:rPr>
              <a:t>ImgBeamer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E8FCE5-64E2-1004-74D7-9FD94CBC8C01}"/>
              </a:ext>
            </a:extLst>
          </p:cNvPr>
          <p:cNvCxnSpPr>
            <a:stCxn id="77" idx="2"/>
            <a:endCxn id="5" idx="0"/>
          </p:cNvCxnSpPr>
          <p:nvPr/>
        </p:nvCxnSpPr>
        <p:spPr>
          <a:xfrm flipH="1">
            <a:off x="3050047" y="495710"/>
            <a:ext cx="3484368" cy="4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D1A7D3-92DE-A190-BDD2-AF306FA3FF0A}"/>
              </a:ext>
            </a:extLst>
          </p:cNvPr>
          <p:cNvCxnSpPr>
            <a:stCxn id="77" idx="2"/>
            <a:endCxn id="6" idx="0"/>
          </p:cNvCxnSpPr>
          <p:nvPr/>
        </p:nvCxnSpPr>
        <p:spPr>
          <a:xfrm flipH="1">
            <a:off x="5256946" y="495710"/>
            <a:ext cx="1277469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463BD6-F041-2DBF-96F6-6C2D94FB8D52}"/>
              </a:ext>
            </a:extLst>
          </p:cNvPr>
          <p:cNvCxnSpPr>
            <a:stCxn id="77" idx="2"/>
            <a:endCxn id="7" idx="0"/>
          </p:cNvCxnSpPr>
          <p:nvPr/>
        </p:nvCxnSpPr>
        <p:spPr>
          <a:xfrm>
            <a:off x="6534415" y="495710"/>
            <a:ext cx="3566446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5F1868-A189-7BA2-B959-6A447B0FB33B}"/>
              </a:ext>
            </a:extLst>
          </p:cNvPr>
          <p:cNvCxnSpPr>
            <a:cxnSpLocks/>
            <a:stCxn id="130" idx="2"/>
            <a:endCxn id="54" idx="0"/>
          </p:cNvCxnSpPr>
          <p:nvPr/>
        </p:nvCxnSpPr>
        <p:spPr>
          <a:xfrm flipH="1">
            <a:off x="9962768" y="2205055"/>
            <a:ext cx="664933" cy="22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BEAFEF-8DE8-9280-1A91-1540F7F20E5A}"/>
              </a:ext>
            </a:extLst>
          </p:cNvPr>
          <p:cNvCxnSpPr>
            <a:stCxn id="48" idx="1"/>
            <a:endCxn id="19" idx="3"/>
          </p:cNvCxnSpPr>
          <p:nvPr/>
        </p:nvCxnSpPr>
        <p:spPr>
          <a:xfrm flipH="1">
            <a:off x="1952181" y="1307112"/>
            <a:ext cx="5628567" cy="17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01DAAE-E34C-DB38-75AB-DD3750F5882D}"/>
              </a:ext>
            </a:extLst>
          </p:cNvPr>
          <p:cNvCxnSpPr>
            <a:stCxn id="48" idx="2"/>
            <a:endCxn id="8" idx="0"/>
          </p:cNvCxnSpPr>
          <p:nvPr/>
        </p:nvCxnSpPr>
        <p:spPr>
          <a:xfrm flipH="1">
            <a:off x="6573176" y="1491778"/>
            <a:ext cx="1519700" cy="191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2349D3-673F-76BC-44D3-948CB27DC90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flipH="1">
            <a:off x="7344128" y="1491778"/>
            <a:ext cx="748748" cy="2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2392D7-03E3-EC2B-9FB4-7205A00F668A}"/>
              </a:ext>
            </a:extLst>
          </p:cNvPr>
          <p:cNvCxnSpPr>
            <a:stCxn id="48" idx="2"/>
            <a:endCxn id="9" idx="0"/>
          </p:cNvCxnSpPr>
          <p:nvPr/>
        </p:nvCxnSpPr>
        <p:spPr>
          <a:xfrm flipH="1">
            <a:off x="6798109" y="1491778"/>
            <a:ext cx="1294767" cy="100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4E5815D-473D-2381-6C89-B428427B0A42}"/>
              </a:ext>
            </a:extLst>
          </p:cNvPr>
          <p:cNvSpPr txBox="1"/>
          <p:nvPr/>
        </p:nvSpPr>
        <p:spPr>
          <a:xfrm>
            <a:off x="414366" y="4407016"/>
            <a:ext cx="14250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Export</a:t>
            </a:r>
            <a:endParaRPr lang="en-CA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AF6CA9-8D33-B993-9654-239F55E7274B}"/>
              </a:ext>
            </a:extLst>
          </p:cNvPr>
          <p:cNvCxnSpPr>
            <a:stCxn id="10" idx="2"/>
            <a:endCxn id="112" idx="0"/>
          </p:cNvCxnSpPr>
          <p:nvPr/>
        </p:nvCxnSpPr>
        <p:spPr>
          <a:xfrm flipH="1">
            <a:off x="1126901" y="3617014"/>
            <a:ext cx="2926454" cy="7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597C71D-DD1E-2EFA-FC92-F3E0D2BBC70A}"/>
              </a:ext>
            </a:extLst>
          </p:cNvPr>
          <p:cNvSpPr txBox="1"/>
          <p:nvPr/>
        </p:nvSpPr>
        <p:spPr>
          <a:xfrm>
            <a:off x="9685135" y="1835723"/>
            <a:ext cx="18851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Content</a:t>
            </a:r>
            <a:endParaRPr lang="en-CA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7A56974-CC86-D170-7DF3-E95D68CADC4B}"/>
              </a:ext>
            </a:extLst>
          </p:cNvPr>
          <p:cNvCxnSpPr>
            <a:stCxn id="7" idx="2"/>
            <a:endCxn id="130" idx="0"/>
          </p:cNvCxnSpPr>
          <p:nvPr/>
        </p:nvCxnSpPr>
        <p:spPr>
          <a:xfrm>
            <a:off x="10100861" y="1332498"/>
            <a:ext cx="526840" cy="5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E5E32D6-EFE2-CED1-F9B8-2C7BEB426D16}"/>
              </a:ext>
            </a:extLst>
          </p:cNvPr>
          <p:cNvCxnSpPr>
            <a:stCxn id="130" idx="1"/>
            <a:endCxn id="48" idx="3"/>
          </p:cNvCxnSpPr>
          <p:nvPr/>
        </p:nvCxnSpPr>
        <p:spPr>
          <a:xfrm flipH="1" flipV="1">
            <a:off x="8605003" y="1307112"/>
            <a:ext cx="1080132" cy="71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78816C2-6CB8-AC89-9A53-2930635D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2" r="4717" b="4142"/>
          <a:stretch/>
        </p:blipFill>
        <p:spPr>
          <a:xfrm>
            <a:off x="188851" y="5597291"/>
            <a:ext cx="4407434" cy="1111565"/>
          </a:xfrm>
          <a:prstGeom prst="rect">
            <a:avLst/>
          </a:prstGeom>
          <a:ln w="28575">
            <a:solidFill>
              <a:srgbClr val="FFC000"/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DABB9-C2DC-93CB-5EDD-1FFB68697649}"/>
              </a:ext>
            </a:extLst>
          </p:cNvPr>
          <p:cNvSpPr txBox="1"/>
          <p:nvPr/>
        </p:nvSpPr>
        <p:spPr>
          <a:xfrm>
            <a:off x="6110360" y="4037684"/>
            <a:ext cx="24675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Sampled Subregion</a:t>
            </a:r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9B00D-E8DD-ABA2-DFF4-4C678BC8157C}"/>
              </a:ext>
            </a:extLst>
          </p:cNvPr>
          <p:cNvSpPr txBox="1"/>
          <p:nvPr/>
        </p:nvSpPr>
        <p:spPr>
          <a:xfrm>
            <a:off x="9119428" y="4469358"/>
            <a:ext cx="1686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Signal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A5776C-C1CE-7631-C39C-69F17081254A}"/>
              </a:ext>
            </a:extLst>
          </p:cNvPr>
          <p:cNvSpPr txBox="1"/>
          <p:nvPr/>
        </p:nvSpPr>
        <p:spPr>
          <a:xfrm>
            <a:off x="2943931" y="4007693"/>
            <a:ext cx="20915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Draw Stage / Canvas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Image Manipulation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B15FAA-D51C-FA36-52F4-24C446DD1DFF}"/>
              </a:ext>
            </a:extLst>
          </p:cNvPr>
          <p:cNvSpPr txBox="1"/>
          <p:nvPr/>
        </p:nvSpPr>
        <p:spPr>
          <a:xfrm>
            <a:off x="5564294" y="5992958"/>
            <a:ext cx="12811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DOM</a:t>
            </a:r>
            <a:endParaRPr lang="en-CA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024EE3-9141-8C6D-DEB6-92560DCFD300}"/>
              </a:ext>
            </a:extLst>
          </p:cNvPr>
          <p:cNvCxnSpPr>
            <a:cxnSpLocks/>
            <a:stCxn id="59" idx="2"/>
            <a:endCxn id="46" idx="0"/>
          </p:cNvCxnSpPr>
          <p:nvPr/>
        </p:nvCxnSpPr>
        <p:spPr>
          <a:xfrm flipH="1">
            <a:off x="6204854" y="5434286"/>
            <a:ext cx="549736" cy="5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B0F78C-D3D3-5D09-0BB5-11C74F8B0767}"/>
              </a:ext>
            </a:extLst>
          </p:cNvPr>
          <p:cNvCxnSpPr>
            <a:stCxn id="19" idx="2"/>
            <a:endCxn id="44" idx="0"/>
          </p:cNvCxnSpPr>
          <p:nvPr/>
        </p:nvCxnSpPr>
        <p:spPr>
          <a:xfrm>
            <a:off x="1151225" y="3217400"/>
            <a:ext cx="2838474" cy="79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9F5E09-C4B8-4CD2-08FA-5DE3A23238F1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 flipH="1">
            <a:off x="3989699" y="3617014"/>
            <a:ext cx="63656" cy="3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055733-1F63-682E-37B2-ABDD258614A0}"/>
              </a:ext>
            </a:extLst>
          </p:cNvPr>
          <p:cNvCxnSpPr>
            <a:stCxn id="9" idx="1"/>
            <a:endCxn id="44" idx="0"/>
          </p:cNvCxnSpPr>
          <p:nvPr/>
        </p:nvCxnSpPr>
        <p:spPr>
          <a:xfrm flipH="1">
            <a:off x="3989699" y="2685091"/>
            <a:ext cx="1703556" cy="132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E6377C-DC30-EECF-D9E8-C41809F9B0C5}"/>
              </a:ext>
            </a:extLst>
          </p:cNvPr>
          <p:cNvCxnSpPr>
            <a:stCxn id="8" idx="1"/>
            <a:endCxn id="44" idx="0"/>
          </p:cNvCxnSpPr>
          <p:nvPr/>
        </p:nvCxnSpPr>
        <p:spPr>
          <a:xfrm flipH="1">
            <a:off x="3989699" y="3586732"/>
            <a:ext cx="1703556" cy="42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6562D4-4DC5-5D66-842C-FDE3E228E266}"/>
              </a:ext>
            </a:extLst>
          </p:cNvPr>
          <p:cNvCxnSpPr>
            <a:stCxn id="11" idx="1"/>
            <a:endCxn id="44" idx="3"/>
          </p:cNvCxnSpPr>
          <p:nvPr/>
        </p:nvCxnSpPr>
        <p:spPr>
          <a:xfrm flipH="1">
            <a:off x="5035466" y="4222350"/>
            <a:ext cx="1074894" cy="24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E0A433A-5C3E-FBE8-0C18-930B8D2F3567}"/>
              </a:ext>
            </a:extLst>
          </p:cNvPr>
          <p:cNvCxnSpPr>
            <a:stCxn id="130" idx="1"/>
            <a:endCxn id="44" idx="3"/>
          </p:cNvCxnSpPr>
          <p:nvPr/>
        </p:nvCxnSpPr>
        <p:spPr>
          <a:xfrm flipH="1">
            <a:off x="5035466" y="2020389"/>
            <a:ext cx="4649669" cy="244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DC45232-70E6-55C8-651F-56F1E178A878}"/>
              </a:ext>
            </a:extLst>
          </p:cNvPr>
          <p:cNvCxnSpPr>
            <a:stCxn id="54" idx="1"/>
            <a:endCxn id="44" idx="3"/>
          </p:cNvCxnSpPr>
          <p:nvPr/>
        </p:nvCxnSpPr>
        <p:spPr>
          <a:xfrm flipH="1" flipV="1">
            <a:off x="5035466" y="4469358"/>
            <a:ext cx="408396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A67A8B-DEE4-F51D-4AAE-9E9741D0DB4B}"/>
              </a:ext>
            </a:extLst>
          </p:cNvPr>
          <p:cNvSpPr txBox="1"/>
          <p:nvPr/>
        </p:nvSpPr>
        <p:spPr>
          <a:xfrm>
            <a:off x="5693255" y="3402066"/>
            <a:ext cx="17598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Layout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279EF-7B21-5C89-BF51-48F60DF1C8E8}"/>
              </a:ext>
            </a:extLst>
          </p:cNvPr>
          <p:cNvSpPr txBox="1"/>
          <p:nvPr/>
        </p:nvSpPr>
        <p:spPr>
          <a:xfrm>
            <a:off x="5693255" y="2500425"/>
            <a:ext cx="22097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</a:t>
            </a:r>
            <a:r>
              <a:rPr lang="en-US" dirty="0" err="1"/>
              <a:t>SubImage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71E10-EE1C-3A19-A465-A0D0B33AC454}"/>
              </a:ext>
            </a:extLst>
          </p:cNvPr>
          <p:cNvSpPr txBox="1"/>
          <p:nvPr/>
        </p:nvSpPr>
        <p:spPr>
          <a:xfrm>
            <a:off x="3123228" y="3247682"/>
            <a:ext cx="1860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Image</a:t>
            </a:r>
            <a:endParaRPr lang="en-CA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F74318-75AF-0C2D-499F-DE3ACBBDE4DB}"/>
              </a:ext>
            </a:extLst>
          </p:cNvPr>
          <p:cNvSpPr txBox="1"/>
          <p:nvPr/>
        </p:nvSpPr>
        <p:spPr>
          <a:xfrm>
            <a:off x="7292598" y="6035701"/>
            <a:ext cx="19592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Metrics Calc</a:t>
            </a:r>
            <a:endParaRPr lang="en-CA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F74BD63-8906-139B-3985-EA61B568F3E8}"/>
              </a:ext>
            </a:extLst>
          </p:cNvPr>
          <p:cNvCxnSpPr>
            <a:stCxn id="59" idx="2"/>
            <a:endCxn id="204" idx="0"/>
          </p:cNvCxnSpPr>
          <p:nvPr/>
        </p:nvCxnSpPr>
        <p:spPr>
          <a:xfrm>
            <a:off x="6754590" y="5434286"/>
            <a:ext cx="1517635" cy="60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5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70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7</cp:revision>
  <dcterms:created xsi:type="dcterms:W3CDTF">2023-03-15T03:28:04Z</dcterms:created>
  <dcterms:modified xsi:type="dcterms:W3CDTF">2023-03-16T02:48:03Z</dcterms:modified>
</cp:coreProperties>
</file>