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0C893-55DE-C1CA-17BC-EB5D3E38A94D}"/>
              </a:ext>
            </a:extLst>
          </p:cNvPr>
          <p:cNvSpPr/>
          <p:nvPr/>
        </p:nvSpPr>
        <p:spPr>
          <a:xfrm>
            <a:off x="1096887" y="128575"/>
            <a:ext cx="1235994" cy="78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Application</a:t>
            </a:r>
          </a:p>
          <a:p>
            <a:pPr algn="ctr"/>
            <a:r>
              <a:rPr lang="en-CA" sz="1600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073B2-B42F-C4F0-F824-CF491F33D5CD}"/>
              </a:ext>
            </a:extLst>
          </p:cNvPr>
          <p:cNvSpPr/>
          <p:nvPr/>
        </p:nvSpPr>
        <p:spPr>
          <a:xfrm>
            <a:off x="2644883" y="285528"/>
            <a:ext cx="1938240" cy="476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E3DB-A386-1F0C-A601-28F9DF338BD2}"/>
              </a:ext>
            </a:extLst>
          </p:cNvPr>
          <p:cNvSpPr/>
          <p:nvPr/>
        </p:nvSpPr>
        <p:spPr>
          <a:xfrm>
            <a:off x="4949242" y="285528"/>
            <a:ext cx="1576435" cy="476662"/>
          </a:xfrm>
          <a:prstGeom prst="rect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444EA-BC4D-74F5-DE38-2BA15F4661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2881" y="522763"/>
            <a:ext cx="312002" cy="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15445-651B-7C6A-D949-24CF64B71A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83123" y="523858"/>
            <a:ext cx="36611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BC0C-6620-96E1-0E34-28F039CC3A97}"/>
              </a:ext>
            </a:extLst>
          </p:cNvPr>
          <p:cNvCxnSpPr>
            <a:cxnSpLocks/>
            <a:stCxn id="6" idx="3"/>
            <a:endCxn id="121" idx="1"/>
          </p:cNvCxnSpPr>
          <p:nvPr/>
        </p:nvCxnSpPr>
        <p:spPr>
          <a:xfrm flipV="1">
            <a:off x="6525677" y="522763"/>
            <a:ext cx="909899" cy="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4D03E-98F7-6B75-E221-E6306CE33A09}"/>
              </a:ext>
            </a:extLst>
          </p:cNvPr>
          <p:cNvSpPr/>
          <p:nvPr/>
        </p:nvSpPr>
        <p:spPr>
          <a:xfrm>
            <a:off x="7435577" y="4505974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SpotLayout</a:t>
            </a:r>
            <a:endParaRPr lang="en-CA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DB0BC0-9BCE-6C8C-8AA9-830187FB2F74}"/>
              </a:ext>
            </a:extLst>
          </p:cNvPr>
          <p:cNvSpPr/>
          <p:nvPr/>
        </p:nvSpPr>
        <p:spPr>
          <a:xfrm>
            <a:off x="7435577" y="5086256"/>
            <a:ext cx="2435005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SampledSubregion</a:t>
            </a:r>
            <a:endParaRPr lang="en-CA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FA84E8-79C5-1867-78C0-FF0DDAA663C7}"/>
              </a:ext>
            </a:extLst>
          </p:cNvPr>
          <p:cNvSpPr/>
          <p:nvPr/>
        </p:nvSpPr>
        <p:spPr>
          <a:xfrm>
            <a:off x="7435577" y="5665684"/>
            <a:ext cx="2199721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ResultSubregion</a:t>
            </a:r>
            <a:endParaRPr lang="en-CA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0CAB9D-9395-7F0B-D6DD-2B16C6279294}"/>
              </a:ext>
            </a:extLst>
          </p:cNvPr>
          <p:cNvSpPr/>
          <p:nvPr/>
        </p:nvSpPr>
        <p:spPr>
          <a:xfrm>
            <a:off x="7435576" y="6245112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ResultImage</a:t>
            </a:r>
            <a:endParaRPr lang="en-CA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D5DB3B-C9CB-BAE4-7C36-F1E96FC6CE6F}"/>
              </a:ext>
            </a:extLst>
          </p:cNvPr>
          <p:cNvSpPr/>
          <p:nvPr/>
        </p:nvSpPr>
        <p:spPr>
          <a:xfrm>
            <a:off x="7435577" y="3926547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SpotSignal</a:t>
            </a:r>
            <a:endParaRPr lang="en-CA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E0CAB1-F5FF-8AA3-72C1-D7E50F08C8FC}"/>
              </a:ext>
            </a:extLst>
          </p:cNvPr>
          <p:cNvSpPr/>
          <p:nvPr/>
        </p:nvSpPr>
        <p:spPr>
          <a:xfrm>
            <a:off x="7435577" y="2766837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SpotProfile</a:t>
            </a:r>
            <a:endParaRPr lang="en-CA" sz="16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9A3CCF-C298-ECAA-9164-C2A9AD7EA1D4}"/>
              </a:ext>
            </a:extLst>
          </p:cNvPr>
          <p:cNvSpPr/>
          <p:nvPr/>
        </p:nvSpPr>
        <p:spPr>
          <a:xfrm>
            <a:off x="7435577" y="3347119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SpotContent</a:t>
            </a:r>
            <a:endParaRPr lang="en-CA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7A3F3E-1FE0-B5FF-CF51-9EF1F27EB7C4}"/>
              </a:ext>
            </a:extLst>
          </p:cNvPr>
          <p:cNvSpPr/>
          <p:nvPr/>
        </p:nvSpPr>
        <p:spPr>
          <a:xfrm>
            <a:off x="7435577" y="2183729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Subregion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B08AB5-5693-CEB9-3025-E5D2F7141739}"/>
              </a:ext>
            </a:extLst>
          </p:cNvPr>
          <p:cNvSpPr/>
          <p:nvPr/>
        </p:nvSpPr>
        <p:spPr>
          <a:xfrm>
            <a:off x="7435577" y="1438302"/>
            <a:ext cx="1899117" cy="47666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Draw </a:t>
            </a:r>
            <a:r>
              <a:rPr lang="en-CA" sz="1600" dirty="0" err="1"/>
              <a:t>GroundTruth</a:t>
            </a:r>
            <a:endParaRPr lang="en-CA" sz="1600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84044A4-4336-6D55-DC76-1D51C9E0F624}"/>
              </a:ext>
            </a:extLst>
          </p:cNvPr>
          <p:cNvCxnSpPr>
            <a:stCxn id="6" idx="2"/>
            <a:endCxn id="41" idx="1"/>
          </p:cNvCxnSpPr>
          <p:nvPr/>
        </p:nvCxnSpPr>
        <p:spPr>
          <a:xfrm rot="16200000" flipH="1">
            <a:off x="5465029" y="1034620"/>
            <a:ext cx="2242978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87A90FB-1E6E-20D8-76C8-6826C466CAF9}"/>
              </a:ext>
            </a:extLst>
          </p:cNvPr>
          <p:cNvCxnSpPr>
            <a:stCxn id="6" idx="2"/>
            <a:endCxn id="42" idx="1"/>
          </p:cNvCxnSpPr>
          <p:nvPr/>
        </p:nvCxnSpPr>
        <p:spPr>
          <a:xfrm rot="16200000" flipH="1">
            <a:off x="5174888" y="1324761"/>
            <a:ext cx="2823260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78080A-DECC-867D-3740-765D196F2226}"/>
              </a:ext>
            </a:extLst>
          </p:cNvPr>
          <p:cNvCxnSpPr>
            <a:stCxn id="6" idx="2"/>
            <a:endCxn id="40" idx="1"/>
          </p:cNvCxnSpPr>
          <p:nvPr/>
        </p:nvCxnSpPr>
        <p:spPr>
          <a:xfrm rot="16200000" flipH="1">
            <a:off x="4885174" y="1614475"/>
            <a:ext cx="3402688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5457D7-1C1F-A3DB-C30A-0DF144814CB4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4595461" y="1904188"/>
            <a:ext cx="3982115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E7370C-0301-5333-4D66-EE2CDCFE7954}"/>
              </a:ext>
            </a:extLst>
          </p:cNvPr>
          <p:cNvCxnSpPr>
            <a:cxnSpLocks/>
            <a:stCxn id="6" idx="2"/>
            <a:endCxn id="37" idx="1"/>
          </p:cNvCxnSpPr>
          <p:nvPr/>
        </p:nvCxnSpPr>
        <p:spPr>
          <a:xfrm rot="16200000" flipH="1">
            <a:off x="4305320" y="2194329"/>
            <a:ext cx="4562397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4B2C193-0820-DDCE-E5A1-EE6E8AF18C28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4015606" y="2484043"/>
            <a:ext cx="5141825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3258F9A-9C61-0074-8F75-34C075D53616}"/>
              </a:ext>
            </a:extLst>
          </p:cNvPr>
          <p:cNvCxnSpPr>
            <a:stCxn id="6" idx="2"/>
            <a:endCxn id="39" idx="1"/>
          </p:cNvCxnSpPr>
          <p:nvPr/>
        </p:nvCxnSpPr>
        <p:spPr>
          <a:xfrm rot="16200000" flipH="1">
            <a:off x="3725892" y="2773758"/>
            <a:ext cx="5721253" cy="16981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F91219-D9A5-6930-406F-2E0C368B2B78}"/>
              </a:ext>
            </a:extLst>
          </p:cNvPr>
          <p:cNvCxnSpPr>
            <a:stCxn id="6" idx="2"/>
            <a:endCxn id="43" idx="1"/>
          </p:cNvCxnSpPr>
          <p:nvPr/>
        </p:nvCxnSpPr>
        <p:spPr>
          <a:xfrm rot="16200000" flipH="1">
            <a:off x="5756583" y="743066"/>
            <a:ext cx="1659870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836AAAB-F190-F76A-19AF-CD4C5285C3C5}"/>
              </a:ext>
            </a:extLst>
          </p:cNvPr>
          <p:cNvCxnSpPr>
            <a:stCxn id="6" idx="2"/>
            <a:endCxn id="44" idx="1"/>
          </p:cNvCxnSpPr>
          <p:nvPr/>
        </p:nvCxnSpPr>
        <p:spPr>
          <a:xfrm rot="16200000" flipH="1">
            <a:off x="6129297" y="370352"/>
            <a:ext cx="914443" cy="169811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A6D838-BE33-63F3-692E-53B3B7EFD1B0}"/>
              </a:ext>
            </a:extLst>
          </p:cNvPr>
          <p:cNvGrpSpPr/>
          <p:nvPr/>
        </p:nvGrpSpPr>
        <p:grpSpPr>
          <a:xfrm>
            <a:off x="3933099" y="1269128"/>
            <a:ext cx="1477370" cy="1670705"/>
            <a:chOff x="539134" y="2952142"/>
            <a:chExt cx="1312298" cy="148403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4E3549-989E-75D2-79C5-93AF80BC44AE}"/>
                </a:ext>
              </a:extLst>
            </p:cNvPr>
            <p:cNvSpPr/>
            <p:nvPr/>
          </p:nvSpPr>
          <p:spPr>
            <a:xfrm>
              <a:off x="539134" y="2952142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Image Input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273D2F-9CED-E4D9-E7F7-77304EFC46FF}"/>
                </a:ext>
              </a:extLst>
            </p:cNvPr>
            <p:cNvSpPr/>
            <p:nvPr/>
          </p:nvSpPr>
          <p:spPr>
            <a:xfrm>
              <a:off x="539134" y="3482456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Params Input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983DA1-79AB-EEC3-DDE9-2CA5BD9C064D}"/>
                </a:ext>
              </a:extLst>
            </p:cNvPr>
            <p:cNvSpPr/>
            <p:nvPr/>
          </p:nvSpPr>
          <p:spPr>
            <a:xfrm>
              <a:off x="539134" y="4012770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Spot Input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37A2DBD-A5B2-98AC-3064-9712D3E8341F}"/>
              </a:ext>
            </a:extLst>
          </p:cNvPr>
          <p:cNvCxnSpPr>
            <a:stCxn id="5" idx="2"/>
            <a:endCxn id="83" idx="1"/>
          </p:cNvCxnSpPr>
          <p:nvPr/>
        </p:nvCxnSpPr>
        <p:spPr>
          <a:xfrm rot="16200000" flipH="1">
            <a:off x="3400916" y="975276"/>
            <a:ext cx="745271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8DB3599-5BD0-1332-08A1-F180EA81E8E2}"/>
              </a:ext>
            </a:extLst>
          </p:cNvPr>
          <p:cNvCxnSpPr>
            <a:stCxn id="5" idx="2"/>
            <a:endCxn id="84" idx="1"/>
          </p:cNvCxnSpPr>
          <p:nvPr/>
        </p:nvCxnSpPr>
        <p:spPr>
          <a:xfrm rot="16200000" flipH="1">
            <a:off x="3102405" y="1273786"/>
            <a:ext cx="1342292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0D16FB8-CCF7-0EF4-6898-063102C22A82}"/>
              </a:ext>
            </a:extLst>
          </p:cNvPr>
          <p:cNvCxnSpPr>
            <a:stCxn id="5" idx="2"/>
            <a:endCxn id="85" idx="1"/>
          </p:cNvCxnSpPr>
          <p:nvPr/>
        </p:nvCxnSpPr>
        <p:spPr>
          <a:xfrm rot="16200000" flipH="1">
            <a:off x="2803894" y="1572297"/>
            <a:ext cx="1939314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4224603-4A07-AF33-ECE1-77F345E93642}"/>
              </a:ext>
            </a:extLst>
          </p:cNvPr>
          <p:cNvGrpSpPr/>
          <p:nvPr/>
        </p:nvGrpSpPr>
        <p:grpSpPr>
          <a:xfrm>
            <a:off x="3933099" y="3263020"/>
            <a:ext cx="1477370" cy="1075682"/>
            <a:chOff x="4599259" y="3762688"/>
            <a:chExt cx="1312298" cy="95549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EFDE86-FD5C-DB9C-8A7B-2B6F5F7CAC28}"/>
                </a:ext>
              </a:extLst>
            </p:cNvPr>
            <p:cNvSpPr/>
            <p:nvPr/>
          </p:nvSpPr>
          <p:spPr>
            <a:xfrm>
              <a:off x="4599259" y="3762688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Image Export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0BA0FFC-3F2D-F04D-230D-EA603EF18E29}"/>
                </a:ext>
              </a:extLst>
            </p:cNvPr>
            <p:cNvSpPr/>
            <p:nvPr/>
          </p:nvSpPr>
          <p:spPr>
            <a:xfrm>
              <a:off x="4599259" y="4294777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Info Display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E5522D6-6625-2406-F061-91F77192D0A9}"/>
              </a:ext>
            </a:extLst>
          </p:cNvPr>
          <p:cNvCxnSpPr>
            <a:stCxn id="5" idx="2"/>
            <a:endCxn id="95" idx="1"/>
          </p:cNvCxnSpPr>
          <p:nvPr/>
        </p:nvCxnSpPr>
        <p:spPr>
          <a:xfrm rot="16200000" flipH="1">
            <a:off x="2403969" y="1972222"/>
            <a:ext cx="2739163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8DE88F4-E3D7-31EB-4D5C-52E0AC68C638}"/>
              </a:ext>
            </a:extLst>
          </p:cNvPr>
          <p:cNvCxnSpPr>
            <a:stCxn id="5" idx="2"/>
            <a:endCxn id="96" idx="1"/>
          </p:cNvCxnSpPr>
          <p:nvPr/>
        </p:nvCxnSpPr>
        <p:spPr>
          <a:xfrm rot="16200000" flipH="1">
            <a:off x="2104460" y="2271732"/>
            <a:ext cx="3338183" cy="3190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3D8472-C730-5399-22A4-560D5DE5F741}"/>
              </a:ext>
            </a:extLst>
          </p:cNvPr>
          <p:cNvSpPr/>
          <p:nvPr/>
        </p:nvSpPr>
        <p:spPr>
          <a:xfrm>
            <a:off x="4053787" y="4977006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Metrics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532B17-475A-C35B-5859-15BF713B66A5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>
            <a:off x="4671784" y="4338702"/>
            <a:ext cx="0" cy="638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10A09C8-BA20-FB91-3EA8-13A64828354A}"/>
              </a:ext>
            </a:extLst>
          </p:cNvPr>
          <p:cNvSpPr/>
          <p:nvPr/>
        </p:nvSpPr>
        <p:spPr>
          <a:xfrm>
            <a:off x="7435576" y="285528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Rendering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1E23F3-2E1B-D1FF-C6E5-A54DEB527D8A}"/>
              </a:ext>
            </a:extLst>
          </p:cNvPr>
          <p:cNvSpPr/>
          <p:nvPr/>
        </p:nvSpPr>
        <p:spPr>
          <a:xfrm>
            <a:off x="1096886" y="3073664"/>
            <a:ext cx="1235994" cy="788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Hardware Hiding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A2F3B7D-6174-12B9-5573-D904FABF9035}"/>
              </a:ext>
            </a:extLst>
          </p:cNvPr>
          <p:cNvCxnSpPr>
            <a:stCxn id="5" idx="2"/>
            <a:endCxn id="128" idx="0"/>
          </p:cNvCxnSpPr>
          <p:nvPr/>
        </p:nvCxnSpPr>
        <p:spPr>
          <a:xfrm rot="5400000">
            <a:off x="1508706" y="968366"/>
            <a:ext cx="2311475" cy="1899120"/>
          </a:xfrm>
          <a:prstGeom prst="bentConnector3">
            <a:avLst>
              <a:gd name="adj1" fmla="val 7118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ABAEA7-15D6-396E-7F7D-9B532D95C92E}"/>
              </a:ext>
            </a:extLst>
          </p:cNvPr>
          <p:cNvSpPr/>
          <p:nvPr/>
        </p:nvSpPr>
        <p:spPr>
          <a:xfrm>
            <a:off x="9249003" y="182763"/>
            <a:ext cx="1846112" cy="680000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/>
              <a:t>Drawing </a:t>
            </a:r>
            <a:r>
              <a:rPr lang="en-CA" sz="1600" dirty="0"/>
              <a:t>Stage / Canvas Object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EAEEF-27DD-43BB-8E24-FC5D7CA89F44}"/>
              </a:ext>
            </a:extLst>
          </p:cNvPr>
          <p:cNvCxnSpPr>
            <a:cxnSpLocks/>
            <a:stCxn id="121" idx="3"/>
            <a:endCxn id="2" idx="1"/>
          </p:cNvCxnSpPr>
          <p:nvPr/>
        </p:nvCxnSpPr>
        <p:spPr>
          <a:xfrm>
            <a:off x="8671569" y="522763"/>
            <a:ext cx="577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F4CC66B-6B16-D752-0F94-F91D7FFA5436}"/>
              </a:ext>
            </a:extLst>
          </p:cNvPr>
          <p:cNvCxnSpPr>
            <a:cxnSpLocks/>
            <a:stCxn id="43" idx="3"/>
            <a:endCxn id="2" idx="2"/>
          </p:cNvCxnSpPr>
          <p:nvPr/>
        </p:nvCxnSpPr>
        <p:spPr>
          <a:xfrm flipV="1">
            <a:off x="9334694" y="862763"/>
            <a:ext cx="837365" cy="1559297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32D44B9-DDB9-E9F1-B34D-747B9073BF73}"/>
              </a:ext>
            </a:extLst>
          </p:cNvPr>
          <p:cNvCxnSpPr>
            <a:cxnSpLocks/>
            <a:stCxn id="44" idx="3"/>
            <a:endCxn id="2" idx="2"/>
          </p:cNvCxnSpPr>
          <p:nvPr/>
        </p:nvCxnSpPr>
        <p:spPr>
          <a:xfrm flipV="1">
            <a:off x="9334694" y="862763"/>
            <a:ext cx="837365" cy="813870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6418152-2119-898C-B894-20913E83D364}"/>
              </a:ext>
            </a:extLst>
          </p:cNvPr>
          <p:cNvCxnSpPr>
            <a:cxnSpLocks/>
            <a:stCxn id="41" idx="3"/>
            <a:endCxn id="2" idx="2"/>
          </p:cNvCxnSpPr>
          <p:nvPr/>
        </p:nvCxnSpPr>
        <p:spPr>
          <a:xfrm flipV="1">
            <a:off x="9334694" y="862763"/>
            <a:ext cx="837365" cy="2142405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8577871-C9F4-E957-30E1-2A974D4C4128}"/>
              </a:ext>
            </a:extLst>
          </p:cNvPr>
          <p:cNvCxnSpPr>
            <a:cxnSpLocks/>
            <a:stCxn id="42" idx="3"/>
            <a:endCxn id="2" idx="2"/>
          </p:cNvCxnSpPr>
          <p:nvPr/>
        </p:nvCxnSpPr>
        <p:spPr>
          <a:xfrm flipV="1">
            <a:off x="9334694" y="862763"/>
            <a:ext cx="837365" cy="2722687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D210D18-A83D-B2C3-E235-8F77E0F288A3}"/>
              </a:ext>
            </a:extLst>
          </p:cNvPr>
          <p:cNvCxnSpPr>
            <a:stCxn id="40" idx="3"/>
            <a:endCxn id="2" idx="2"/>
          </p:cNvCxnSpPr>
          <p:nvPr/>
        </p:nvCxnSpPr>
        <p:spPr>
          <a:xfrm flipV="1">
            <a:off x="9334694" y="862763"/>
            <a:ext cx="837365" cy="3302115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5A912F3-5683-C28C-4752-8524C06E8E92}"/>
              </a:ext>
            </a:extLst>
          </p:cNvPr>
          <p:cNvCxnSpPr>
            <a:stCxn id="21" idx="3"/>
            <a:endCxn id="2" idx="2"/>
          </p:cNvCxnSpPr>
          <p:nvPr/>
        </p:nvCxnSpPr>
        <p:spPr>
          <a:xfrm flipV="1">
            <a:off x="9334694" y="862763"/>
            <a:ext cx="837365" cy="3881542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1596A27-B011-4202-7AEE-AC997B89596D}"/>
              </a:ext>
            </a:extLst>
          </p:cNvPr>
          <p:cNvCxnSpPr>
            <a:stCxn id="37" idx="3"/>
            <a:endCxn id="2" idx="2"/>
          </p:cNvCxnSpPr>
          <p:nvPr/>
        </p:nvCxnSpPr>
        <p:spPr>
          <a:xfrm flipV="1">
            <a:off x="9870582" y="862763"/>
            <a:ext cx="301477" cy="4461824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B98F583-9C6C-F215-9583-ACF6E9369F1E}"/>
              </a:ext>
            </a:extLst>
          </p:cNvPr>
          <p:cNvCxnSpPr>
            <a:stCxn id="38" idx="3"/>
            <a:endCxn id="2" idx="2"/>
          </p:cNvCxnSpPr>
          <p:nvPr/>
        </p:nvCxnSpPr>
        <p:spPr>
          <a:xfrm flipV="1">
            <a:off x="9635298" y="862763"/>
            <a:ext cx="536761" cy="5041252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E1A0E5C-FB7E-54F1-B9B4-6679EB6BB51C}"/>
              </a:ext>
            </a:extLst>
          </p:cNvPr>
          <p:cNvCxnSpPr>
            <a:stCxn id="39" idx="3"/>
            <a:endCxn id="2" idx="2"/>
          </p:cNvCxnSpPr>
          <p:nvPr/>
        </p:nvCxnSpPr>
        <p:spPr>
          <a:xfrm flipV="1">
            <a:off x="9334693" y="862763"/>
            <a:ext cx="837366" cy="5620680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EE90043-E85B-FA89-3B1B-C9AAFCF14BE5}"/>
              </a:ext>
            </a:extLst>
          </p:cNvPr>
          <p:cNvCxnSpPr>
            <a:cxnSpLocks/>
            <a:stCxn id="44" idx="3"/>
            <a:endCxn id="121" idx="2"/>
          </p:cNvCxnSpPr>
          <p:nvPr/>
        </p:nvCxnSpPr>
        <p:spPr>
          <a:xfrm flipH="1" flipV="1">
            <a:off x="8053573" y="759998"/>
            <a:ext cx="1281121" cy="916635"/>
          </a:xfrm>
          <a:prstGeom prst="bentConnector4">
            <a:avLst>
              <a:gd name="adj1" fmla="val -65626"/>
              <a:gd name="adj2" fmla="val 63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1003308" cy="19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087182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56946" y="1332498"/>
            <a:ext cx="1316230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1541163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053355" y="1332498"/>
            <a:ext cx="1203591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573176" y="1332498"/>
            <a:ext cx="3527685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053355" y="1332498"/>
            <a:ext cx="6047506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344128" y="1332498"/>
            <a:ext cx="2756733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798109" y="1332498"/>
            <a:ext cx="3302752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7580748" y="1122446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 flipV="1">
            <a:off x="8605003" y="1307112"/>
            <a:ext cx="1495858" cy="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962768" y="1332498"/>
            <a:ext cx="138093" cy="31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5631782" y="5064954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5603365" cy="18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6754590" y="1491778"/>
            <a:ext cx="1338286" cy="357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>
            <a:off x="6754590" y="4654024"/>
            <a:ext cx="2364838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4053355" y="3617014"/>
            <a:ext cx="2701235" cy="1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6754590" y="1332498"/>
            <a:ext cx="3346271" cy="373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962768" y="2205055"/>
            <a:ext cx="664933" cy="22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307112"/>
            <a:ext cx="5628567" cy="17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6573176" y="1491778"/>
            <a:ext cx="1519700" cy="191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7344128" y="1491778"/>
            <a:ext cx="748748" cy="2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 flipH="1">
            <a:off x="6798109" y="1491778"/>
            <a:ext cx="1294767" cy="100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414366" y="440701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 flipH="1">
            <a:off x="1126901" y="3617014"/>
            <a:ext cx="2926454" cy="7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8605003" y="1307112"/>
            <a:ext cx="1080132" cy="7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188851" y="5597291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6110360" y="4037684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119428" y="4469358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5776C-C1CE-7631-C39C-69F17081254A}"/>
              </a:ext>
            </a:extLst>
          </p:cNvPr>
          <p:cNvSpPr txBox="1"/>
          <p:nvPr/>
        </p:nvSpPr>
        <p:spPr>
          <a:xfrm>
            <a:off x="2943931" y="4007693"/>
            <a:ext cx="20915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Stage / Canvas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Image Manipulation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15FAA-D51C-FA36-52F4-24C446DD1DFF}"/>
              </a:ext>
            </a:extLst>
          </p:cNvPr>
          <p:cNvSpPr txBox="1"/>
          <p:nvPr/>
        </p:nvSpPr>
        <p:spPr>
          <a:xfrm>
            <a:off x="5564294" y="5992958"/>
            <a:ext cx="12811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DOM</a:t>
            </a:r>
            <a:endParaRPr lang="en-CA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24EE3-9141-8C6D-DEB6-92560DCFD300}"/>
              </a:ext>
            </a:extLst>
          </p:cNvPr>
          <p:cNvCxnSpPr>
            <a:cxnSpLocks/>
            <a:stCxn id="59" idx="2"/>
            <a:endCxn id="46" idx="0"/>
          </p:cNvCxnSpPr>
          <p:nvPr/>
        </p:nvCxnSpPr>
        <p:spPr>
          <a:xfrm flipH="1">
            <a:off x="6204854" y="5434286"/>
            <a:ext cx="549736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B0F78C-D3D3-5D09-0BB5-11C74F8B0767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>
            <a:off x="1151225" y="3217400"/>
            <a:ext cx="2838474" cy="79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9F5E09-C4B8-4CD2-08FA-5DE3A23238F1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 flipH="1">
            <a:off x="3989699" y="3617014"/>
            <a:ext cx="63656" cy="3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055733-1F63-682E-37B2-ABDD258614A0}"/>
              </a:ext>
            </a:extLst>
          </p:cNvPr>
          <p:cNvCxnSpPr>
            <a:stCxn id="9" idx="1"/>
            <a:endCxn id="44" idx="0"/>
          </p:cNvCxnSpPr>
          <p:nvPr/>
        </p:nvCxnSpPr>
        <p:spPr>
          <a:xfrm flipH="1">
            <a:off x="3989699" y="2685091"/>
            <a:ext cx="1703556" cy="1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6377C-DC30-EECF-D9E8-C41809F9B0C5}"/>
              </a:ext>
            </a:extLst>
          </p:cNvPr>
          <p:cNvCxnSpPr>
            <a:stCxn id="8" idx="1"/>
            <a:endCxn id="44" idx="0"/>
          </p:cNvCxnSpPr>
          <p:nvPr/>
        </p:nvCxnSpPr>
        <p:spPr>
          <a:xfrm flipH="1">
            <a:off x="3989699" y="3586732"/>
            <a:ext cx="1703556" cy="42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562D4-4DC5-5D66-842C-FDE3E228E266}"/>
              </a:ext>
            </a:extLst>
          </p:cNvPr>
          <p:cNvCxnSpPr>
            <a:stCxn id="11" idx="1"/>
            <a:endCxn id="44" idx="3"/>
          </p:cNvCxnSpPr>
          <p:nvPr/>
        </p:nvCxnSpPr>
        <p:spPr>
          <a:xfrm flipH="1">
            <a:off x="5035466" y="4222350"/>
            <a:ext cx="1074894" cy="2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E0A433A-5C3E-FBE8-0C18-930B8D2F3567}"/>
              </a:ext>
            </a:extLst>
          </p:cNvPr>
          <p:cNvCxnSpPr>
            <a:stCxn id="130" idx="1"/>
            <a:endCxn id="44" idx="3"/>
          </p:cNvCxnSpPr>
          <p:nvPr/>
        </p:nvCxnSpPr>
        <p:spPr>
          <a:xfrm flipH="1">
            <a:off x="5035466" y="2020389"/>
            <a:ext cx="4649669" cy="244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DC45232-70E6-55C8-651F-56F1E178A878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 flipV="1">
            <a:off x="5035466" y="4469358"/>
            <a:ext cx="408396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5693255" y="3402066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5693255" y="2500425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3123228" y="3247682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F74318-75AF-0C2D-499F-DE3ACBBDE4DB}"/>
              </a:ext>
            </a:extLst>
          </p:cNvPr>
          <p:cNvSpPr txBox="1"/>
          <p:nvPr/>
        </p:nvSpPr>
        <p:spPr>
          <a:xfrm>
            <a:off x="7292598" y="6035701"/>
            <a:ext cx="19592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Metrics Calc</a:t>
            </a:r>
            <a:endParaRPr lang="en-CA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74BD63-8906-139B-3985-EA61B568F3E8}"/>
              </a:ext>
            </a:extLst>
          </p:cNvPr>
          <p:cNvCxnSpPr>
            <a:stCxn id="59" idx="2"/>
            <a:endCxn id="204" idx="0"/>
          </p:cNvCxnSpPr>
          <p:nvPr/>
        </p:nvCxnSpPr>
        <p:spPr>
          <a:xfrm>
            <a:off x="6754590" y="5434286"/>
            <a:ext cx="1517635" cy="60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0E4DAF-116F-94BE-FAFC-95081E75FC1A}"/>
              </a:ext>
            </a:extLst>
          </p:cNvPr>
          <p:cNvSpPr/>
          <p:nvPr/>
        </p:nvSpPr>
        <p:spPr>
          <a:xfrm>
            <a:off x="390460" y="58669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Draft 1</a:t>
            </a:r>
          </a:p>
        </p:txBody>
      </p: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113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26</cp:revision>
  <dcterms:created xsi:type="dcterms:W3CDTF">2023-03-15T03:28:04Z</dcterms:created>
  <dcterms:modified xsi:type="dcterms:W3CDTF">2023-03-20T03:03:30Z</dcterms:modified>
</cp:coreProperties>
</file>