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9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4DD2-1C27-09AF-197F-2709CE1C4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DCE43-CB3A-BE93-BA4C-3BFAC400C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B994-85C2-6439-5D66-A2511F81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3DC8-8A3E-D70D-B027-F685E3EC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3C9B-10BD-0A89-83EC-723C8E6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10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B415-3C6D-2E29-A962-B1C44392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92AAC-D35A-A09C-4E5B-C5ACCD524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8C72-7171-8EC1-9BDC-3DA3180F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579F-7CE6-ADCF-1F09-483825C0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08CA-2D56-616C-CE46-94642967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0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03A87-C7F9-76B6-9553-B932FABA6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4116A-8417-E2C9-2BE1-4C9FB378D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8CFD-DB0F-8F20-0059-DEB78ACF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4578-6774-AA00-E5F8-6E858EA5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FCB6-5148-6C0A-F15F-D0257ED5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14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380F-1E65-2B51-F1E1-0246D24D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9CF4-75FA-DC9A-FAF9-9185AD10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24A8-CACC-4EED-EA4C-EE74EA4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ECB4-5FAA-90C3-A4EE-3DCD4A3D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E329-F62D-F1FE-FC12-DCFDA6B3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54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E577-59F2-6E54-D151-A11F38CA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C128B-A8EC-1D60-1BAB-BE3E3089D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A768-BE06-4D93-571B-28C5DBCA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17EE-899B-6A21-9B02-72B4EBEC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C605-0750-85D3-4B00-B9145550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FB0C-8AAD-3283-4229-49F003E7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9BBA-8E3E-1E14-8235-5CAF8AE3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9BB7B-18DD-C06C-A76E-563D15A05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5FDC6-CE26-F1AC-CEE7-ADA186F9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B150A-76F6-4D12-0D3B-5F02D149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6835A-AB40-6829-EEA4-E2DBF597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74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0802-21D0-7EA2-0422-CE3CA775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89F30-A7FE-9190-B80A-3ED9D372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E6024-0CF2-BF47-72ED-B58101969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E604C-0D86-4419-F786-FC4ACD92E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3A588-D20E-6A13-016E-20B410763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2D00F-FFDB-0DC9-F91A-CE64C1DA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25411-103C-F8F5-3F52-9966ED17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332B1-20F4-2ED9-7DF6-4B213F6A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2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59B-AF2F-6D0F-FBF3-15D6C17F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54EE8-128A-19DC-BE96-4958BDD6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D41D-106B-5F5E-4066-6D0E9025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96353-DF82-C5A6-B905-76ACCD3D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3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B476E-0B37-4A37-B707-1BAB6A92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021C1-1514-55F6-C051-6984A81B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535A1-C28B-92DB-29CF-58FCD10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30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DDDD-1847-319E-5D62-7544968B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FA70-7656-0879-F2DE-FE26B721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7F02B-DDE6-2116-A755-8C47273DB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1B48D-9B5B-AB97-A37E-F4E397F7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9B88-6A39-4E4C-5816-36FADA3C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25453-34B5-3203-1E79-E330E509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5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1A53-8FA3-ED35-A18D-AA73E22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A3682-7342-0B86-7408-6F4061584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90961-E342-CF4E-799E-EEA196B6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FF30E-FB89-FD77-D134-8F447343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15271-4DAB-8610-B6E4-79AFF1BB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B96E3-4912-40C0-A7AE-08E3D6CC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8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7AACC-319C-FA37-C329-0554F98A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9C748-8B35-B7EB-8A08-47124F51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4898-A57F-4ECF-5570-E670F0596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7535-5A6E-430E-9C7D-AF75C6F936B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D169-16D7-6D61-6EFD-B48E4C2C9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0668-4E3F-6267-CADE-A98F486D6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5939-A80C-461E-8E7E-036F814BB0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33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AE988E1-92F3-0F59-FEF9-9CF62C23E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22" y="0"/>
            <a:ext cx="5915378" cy="3365193"/>
          </a:xfrm>
          <a:prstGeom prst="rect">
            <a:avLst/>
          </a:prstGeom>
        </p:spPr>
      </p:pic>
      <p:pic>
        <p:nvPicPr>
          <p:cNvPr id="7" name="Picture 6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ED80ADB1-CBE1-202F-E415-CCBA63B1E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11" y="3492806"/>
            <a:ext cx="5915378" cy="3365194"/>
          </a:xfrm>
          <a:prstGeom prst="rect">
            <a:avLst/>
          </a:prstGeom>
        </p:spPr>
      </p:pic>
      <p:pic>
        <p:nvPicPr>
          <p:cNvPr id="9" name="Picture 8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729E2FD3-5B18-B419-53E0-1BE91CDEB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5378" cy="33651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39BFA-1BC0-5C4A-CE51-9A09286075C8}"/>
              </a:ext>
            </a:extLst>
          </p:cNvPr>
          <p:cNvSpPr txBox="1"/>
          <p:nvPr/>
        </p:nvSpPr>
        <p:spPr>
          <a:xfrm>
            <a:off x="194734" y="437020"/>
            <a:ext cx="3177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1894A-1F54-8DA5-DE18-C54312BF2005}"/>
              </a:ext>
            </a:extLst>
          </p:cNvPr>
          <p:cNvSpPr txBox="1"/>
          <p:nvPr/>
        </p:nvSpPr>
        <p:spPr>
          <a:xfrm>
            <a:off x="6472990" y="437020"/>
            <a:ext cx="3097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F0401-B375-DD37-502F-8BF83ABF528E}"/>
              </a:ext>
            </a:extLst>
          </p:cNvPr>
          <p:cNvSpPr txBox="1"/>
          <p:nvPr/>
        </p:nvSpPr>
        <p:spPr>
          <a:xfrm>
            <a:off x="3318934" y="3899886"/>
            <a:ext cx="30809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3904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2</cp:revision>
  <dcterms:created xsi:type="dcterms:W3CDTF">2023-02-13T02:07:43Z</dcterms:created>
  <dcterms:modified xsi:type="dcterms:W3CDTF">2023-02-13T02:22:09Z</dcterms:modified>
</cp:coreProperties>
</file>