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80645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8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1001553"/>
            <a:ext cx="6854825" cy="2130602"/>
          </a:xfrm>
        </p:spPr>
        <p:txBody>
          <a:bodyPr anchor="b"/>
          <a:lstStyle>
            <a:lvl1pPr algn="ctr"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3214319"/>
            <a:ext cx="6048375" cy="1477538"/>
          </a:xfrm>
        </p:spPr>
        <p:txBody>
          <a:bodyPr/>
          <a:lstStyle>
            <a:lvl1pPr marL="0" indent="0" algn="ctr">
              <a:buNone/>
              <a:defRPr sz="2117"/>
            </a:lvl1pPr>
            <a:lvl2pPr marL="403205" indent="0" algn="ctr">
              <a:buNone/>
              <a:defRPr sz="1764"/>
            </a:lvl2pPr>
            <a:lvl3pPr marL="806409" indent="0" algn="ctr">
              <a:buNone/>
              <a:defRPr sz="1587"/>
            </a:lvl3pPr>
            <a:lvl4pPr marL="1209614" indent="0" algn="ctr">
              <a:buNone/>
              <a:defRPr sz="1411"/>
            </a:lvl4pPr>
            <a:lvl5pPr marL="1612819" indent="0" algn="ctr">
              <a:buNone/>
              <a:defRPr sz="1411"/>
            </a:lvl5pPr>
            <a:lvl6pPr marL="2016023" indent="0" algn="ctr">
              <a:buNone/>
              <a:defRPr sz="1411"/>
            </a:lvl6pPr>
            <a:lvl7pPr marL="2419228" indent="0" algn="ctr">
              <a:buNone/>
              <a:defRPr sz="1411"/>
            </a:lvl7pPr>
            <a:lvl8pPr marL="2822433" indent="0" algn="ctr">
              <a:buNone/>
              <a:defRPr sz="1411"/>
            </a:lvl8pPr>
            <a:lvl9pPr marL="3225637" indent="0" algn="ctr">
              <a:buNone/>
              <a:defRPr sz="14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00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6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1158" y="325823"/>
            <a:ext cx="1738908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435" y="325823"/>
            <a:ext cx="5115917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27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44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35" y="1525705"/>
            <a:ext cx="6955631" cy="2545672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235" y="4095460"/>
            <a:ext cx="6955631" cy="1338709"/>
          </a:xfrm>
        </p:spPr>
        <p:txBody>
          <a:bodyPr/>
          <a:lstStyle>
            <a:lvl1pPr marL="0" indent="0">
              <a:buNone/>
              <a:defRPr sz="2117">
                <a:solidFill>
                  <a:schemeClr val="tx1"/>
                </a:solidFill>
              </a:defRPr>
            </a:lvl1pPr>
            <a:lvl2pPr marL="4032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80640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3pPr>
            <a:lvl4pPr marL="1209614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4pPr>
            <a:lvl5pPr marL="1612819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5pPr>
            <a:lvl6pPr marL="201602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6pPr>
            <a:lvl7pPr marL="2419228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7pPr>
            <a:lvl8pPr marL="282243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8pPr>
            <a:lvl9pPr marL="3225637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0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434" y="1629117"/>
            <a:ext cx="3427413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2653" y="1629117"/>
            <a:ext cx="3427413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60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325825"/>
            <a:ext cx="6955631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86" y="1500205"/>
            <a:ext cx="3411661" cy="735227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86" y="2235432"/>
            <a:ext cx="3411661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654" y="1500205"/>
            <a:ext cx="3428463" cy="735227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2654" y="2235432"/>
            <a:ext cx="3428463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1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9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407988"/>
            <a:ext cx="2601011" cy="1427956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463" y="881141"/>
            <a:ext cx="4082653" cy="4349034"/>
          </a:xfrm>
        </p:spPr>
        <p:txBody>
          <a:bodyPr/>
          <a:lstStyle>
            <a:lvl1pPr>
              <a:defRPr sz="2822"/>
            </a:lvl1pPr>
            <a:lvl2pPr>
              <a:defRPr sz="2469"/>
            </a:lvl2pPr>
            <a:lvl3pPr>
              <a:defRPr sz="2117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835944"/>
            <a:ext cx="2601011" cy="3401313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54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407988"/>
            <a:ext cx="2601011" cy="1427956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463" y="881141"/>
            <a:ext cx="4082653" cy="4349034"/>
          </a:xfrm>
        </p:spPr>
        <p:txBody>
          <a:bodyPr anchor="t"/>
          <a:lstStyle>
            <a:lvl1pPr marL="0" indent="0">
              <a:buNone/>
              <a:defRPr sz="2822"/>
            </a:lvl1pPr>
            <a:lvl2pPr marL="403205" indent="0">
              <a:buNone/>
              <a:defRPr sz="2469"/>
            </a:lvl2pPr>
            <a:lvl3pPr marL="806409" indent="0">
              <a:buNone/>
              <a:defRPr sz="2117"/>
            </a:lvl3pPr>
            <a:lvl4pPr marL="1209614" indent="0">
              <a:buNone/>
              <a:defRPr sz="1764"/>
            </a:lvl4pPr>
            <a:lvl5pPr marL="1612819" indent="0">
              <a:buNone/>
              <a:defRPr sz="1764"/>
            </a:lvl5pPr>
            <a:lvl6pPr marL="2016023" indent="0">
              <a:buNone/>
              <a:defRPr sz="1764"/>
            </a:lvl6pPr>
            <a:lvl7pPr marL="2419228" indent="0">
              <a:buNone/>
              <a:defRPr sz="1764"/>
            </a:lvl7pPr>
            <a:lvl8pPr marL="2822433" indent="0">
              <a:buNone/>
              <a:defRPr sz="1764"/>
            </a:lvl8pPr>
            <a:lvl9pPr marL="3225637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835944"/>
            <a:ext cx="2601011" cy="3401313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8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435" y="325825"/>
            <a:ext cx="695563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435" y="1629117"/>
            <a:ext cx="6955631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4434" y="5672162"/>
            <a:ext cx="181451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04F6-771F-48BC-9F4A-837AD6C9796E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1366" y="5672162"/>
            <a:ext cx="272176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553" y="5672162"/>
            <a:ext cx="181451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6409" rtl="0" eaLnBrk="1" latinLnBrk="0" hangingPunct="1">
        <a:lnSpc>
          <a:spcPct val="90000"/>
        </a:lnSpc>
        <a:spcBef>
          <a:spcPct val="0"/>
        </a:spcBef>
        <a:buNone/>
        <a:defRPr sz="3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02" indent="-201602" algn="l" defTabSz="806409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69" kern="1200">
          <a:solidFill>
            <a:schemeClr val="tx1"/>
          </a:solidFill>
          <a:latin typeface="+mn-lt"/>
          <a:ea typeface="+mn-ea"/>
          <a:cs typeface="+mn-cs"/>
        </a:defRPr>
      </a:lvl1pPr>
      <a:lvl2pPr marL="604807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08012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41121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814421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21762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62083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3024035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42724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403205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80640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09614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61281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01602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419228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82243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225637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6D03D-F4B1-1C34-7DDE-6FCA100DBBF2}"/>
              </a:ext>
            </a:extLst>
          </p:cNvPr>
          <p:cNvSpPr txBox="1"/>
          <p:nvPr/>
        </p:nvSpPr>
        <p:spPr>
          <a:xfrm>
            <a:off x="5466352" y="1400840"/>
            <a:ext cx="2511168" cy="52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2" dirty="0"/>
              <a:t>Simulates astigmatism, image blur at 45°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7A810-A120-9313-F033-920CC0E86354}"/>
              </a:ext>
            </a:extLst>
          </p:cNvPr>
          <p:cNvGrpSpPr/>
          <p:nvPr/>
        </p:nvGrpSpPr>
        <p:grpSpPr>
          <a:xfrm>
            <a:off x="236693" y="1159031"/>
            <a:ext cx="3000485" cy="600096"/>
            <a:chOff x="-5028881" y="5587500"/>
            <a:chExt cx="10800000" cy="216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614BEA-BAE4-ED2A-5D47-59A8FA6DC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08881" y="5587500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482869-BFF8-D4BC-FB69-97EE4BC6A460}"/>
                </a:ext>
              </a:extLst>
            </p:cNvPr>
            <p:cNvSpPr>
              <a:spLocks/>
            </p:cNvSpPr>
            <p:nvPr/>
          </p:nvSpPr>
          <p:spPr>
            <a:xfrm rot="2700000">
              <a:off x="-276881" y="1267499"/>
              <a:ext cx="1296000" cy="10800000"/>
            </a:xfrm>
            <a:prstGeom prst="ellips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FD92A97-072A-3C05-6D3D-3E03140DEA2F}"/>
              </a:ext>
            </a:extLst>
          </p:cNvPr>
          <p:cNvSpPr/>
          <p:nvPr/>
        </p:nvSpPr>
        <p:spPr>
          <a:xfrm>
            <a:off x="1436886" y="2164080"/>
            <a:ext cx="600097" cy="307607"/>
          </a:xfrm>
          <a:prstGeom prst="leftRightArrow">
            <a:avLst>
              <a:gd name="adj1" fmla="val 50000"/>
              <a:gd name="adj2" fmla="val 23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10px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805EDE87-EDE5-71D7-D755-A5679D41D1C2}"/>
              </a:ext>
            </a:extLst>
          </p:cNvPr>
          <p:cNvSpPr/>
          <p:nvPr/>
        </p:nvSpPr>
        <p:spPr>
          <a:xfrm rot="5400000">
            <a:off x="2234328" y="1305277"/>
            <a:ext cx="600094" cy="307606"/>
          </a:xfrm>
          <a:prstGeom prst="leftRightArrow">
            <a:avLst>
              <a:gd name="adj1" fmla="val 50000"/>
              <a:gd name="adj2" fmla="val 23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10px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456B0-707E-3AD2-228B-FCB7BC305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" t="2345" r="5423" b="3953"/>
          <a:stretch/>
        </p:blipFill>
        <p:spPr>
          <a:xfrm>
            <a:off x="3253382" y="671784"/>
            <a:ext cx="2090202" cy="2085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388579-EC40-49E0-B4BA-843EB17FBB55}"/>
              </a:ext>
            </a:extLst>
          </p:cNvPr>
          <p:cNvSpPr txBox="1"/>
          <p:nvPr/>
        </p:nvSpPr>
        <p:spPr>
          <a:xfrm>
            <a:off x="3362886" y="302324"/>
            <a:ext cx="18711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1" dirty="0"/>
              <a:t>C10-60-500-R45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860F43-CBF4-860F-91D6-B0703DCB1BB5}"/>
              </a:ext>
            </a:extLst>
          </p:cNvPr>
          <p:cNvGrpSpPr/>
          <p:nvPr/>
        </p:nvGrpSpPr>
        <p:grpSpPr>
          <a:xfrm>
            <a:off x="321601" y="3141965"/>
            <a:ext cx="2384001" cy="2384001"/>
            <a:chOff x="6633200" y="-1891431"/>
            <a:chExt cx="10800000" cy="10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058214-0D01-0A9F-B0BD-C228C800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3200" y="2428569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A0AD76C-5E80-B8F6-8824-991793B67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200" y="-1891431"/>
              <a:ext cx="10800000" cy="10800000"/>
            </a:xfrm>
            <a:prstGeom prst="ellips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A8F78376-A143-B9D7-F2CD-5E146F74E436}"/>
              </a:ext>
            </a:extLst>
          </p:cNvPr>
          <p:cNvSpPr/>
          <p:nvPr/>
        </p:nvSpPr>
        <p:spPr>
          <a:xfrm>
            <a:off x="1275201" y="5591126"/>
            <a:ext cx="476798" cy="280071"/>
          </a:xfrm>
          <a:prstGeom prst="leftRightArrow">
            <a:avLst>
              <a:gd name="adj1" fmla="val 50000"/>
              <a:gd name="adj2" fmla="val 23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10px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861B91E-BFCD-4203-9A13-2F79457AD516}"/>
              </a:ext>
            </a:extLst>
          </p:cNvPr>
          <p:cNvSpPr/>
          <p:nvPr/>
        </p:nvSpPr>
        <p:spPr>
          <a:xfrm rot="5400000">
            <a:off x="2704094" y="4195831"/>
            <a:ext cx="476795" cy="280071"/>
          </a:xfrm>
          <a:prstGeom prst="leftRightArrow">
            <a:avLst>
              <a:gd name="adj1" fmla="val 50000"/>
              <a:gd name="adj2" fmla="val 23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10px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D57601-1626-8067-546E-B7E9E02E7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2" t="5687" r="3148" b="4992"/>
          <a:stretch/>
        </p:blipFill>
        <p:spPr>
          <a:xfrm>
            <a:off x="3253382" y="3635298"/>
            <a:ext cx="2090203" cy="20790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B636F2-D1AC-984F-D3FC-C90D84E90F0F}"/>
              </a:ext>
            </a:extLst>
          </p:cNvPr>
          <p:cNvSpPr txBox="1"/>
          <p:nvPr/>
        </p:nvSpPr>
        <p:spPr>
          <a:xfrm>
            <a:off x="3566520" y="3265838"/>
            <a:ext cx="146392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1" dirty="0"/>
              <a:t>C10-500-500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6E4F9-E7F0-17E2-65B5-2752C0229D2B}"/>
              </a:ext>
            </a:extLst>
          </p:cNvPr>
          <p:cNvSpPr txBox="1"/>
          <p:nvPr/>
        </p:nvSpPr>
        <p:spPr>
          <a:xfrm>
            <a:off x="5483776" y="4335867"/>
            <a:ext cx="2327245" cy="52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2" dirty="0"/>
              <a:t>Greatly over-sampled, image is completely blurred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3645F-3F19-E6CB-BD94-305045DF8C8E}"/>
              </a:ext>
            </a:extLst>
          </p:cNvPr>
          <p:cNvSpPr txBox="1"/>
          <p:nvPr/>
        </p:nvSpPr>
        <p:spPr>
          <a:xfrm>
            <a:off x="0" y="5220"/>
            <a:ext cx="3177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E821D-660D-9171-F4E5-9919BB40F0DC}"/>
              </a:ext>
            </a:extLst>
          </p:cNvPr>
          <p:cNvSpPr txBox="1"/>
          <p:nvPr/>
        </p:nvSpPr>
        <p:spPr>
          <a:xfrm>
            <a:off x="8232" y="3036570"/>
            <a:ext cx="3097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0804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</TotalTime>
  <Words>23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4</cp:revision>
  <dcterms:created xsi:type="dcterms:W3CDTF">2023-02-12T22:43:38Z</dcterms:created>
  <dcterms:modified xsi:type="dcterms:W3CDTF">2023-02-13T01:38:55Z</dcterms:modified>
</cp:coreProperties>
</file>