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0645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8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001553"/>
            <a:ext cx="6854825" cy="2130602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3214319"/>
            <a:ext cx="6048375" cy="1477538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0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6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325823"/>
            <a:ext cx="173890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5" y="325823"/>
            <a:ext cx="5115917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2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44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5" y="1525705"/>
            <a:ext cx="6955631" cy="254567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5" y="4095460"/>
            <a:ext cx="6955631" cy="1338709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/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325825"/>
            <a:ext cx="6955631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6" y="1500205"/>
            <a:ext cx="3411661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6" y="2235432"/>
            <a:ext cx="3411661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4" y="1500205"/>
            <a:ext cx="3428463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4" y="2235432"/>
            <a:ext cx="342846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881141"/>
            <a:ext cx="4082653" cy="4349034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4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881141"/>
            <a:ext cx="4082653" cy="4349034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325825"/>
            <a:ext cx="695563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1629117"/>
            <a:ext cx="695563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5672162"/>
            <a:ext cx="272176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33D247-480A-DD33-195C-D05714AFF0EE}"/>
              </a:ext>
            </a:extLst>
          </p:cNvPr>
          <p:cNvGrpSpPr/>
          <p:nvPr/>
        </p:nvGrpSpPr>
        <p:grpSpPr>
          <a:xfrm>
            <a:off x="426407" y="405810"/>
            <a:ext cx="1118101" cy="1118101"/>
            <a:chOff x="1003299" y="2370666"/>
            <a:chExt cx="2160000" cy="21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9DC538-BA8C-4F18-BBED-CDF876687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299" y="2370666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4C29F9-F80B-AA15-CCD8-8A71B02B9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299" y="3321000"/>
              <a:ext cx="216000" cy="2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37D478-3E46-FE16-87B1-F8C3FB8DCDA9}"/>
              </a:ext>
            </a:extLst>
          </p:cNvPr>
          <p:cNvSpPr/>
          <p:nvPr/>
        </p:nvSpPr>
        <p:spPr>
          <a:xfrm>
            <a:off x="422444" y="1727165"/>
            <a:ext cx="1118101" cy="304597"/>
          </a:xfrm>
          <a:prstGeom prst="leftRightArrow">
            <a:avLst>
              <a:gd name="adj1" fmla="val 44245"/>
              <a:gd name="adj2" fmla="val 3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 pixels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E9675EB-F6BA-0A9B-F88B-8A91B21E7FD2}"/>
              </a:ext>
            </a:extLst>
          </p:cNvPr>
          <p:cNvSpPr/>
          <p:nvPr/>
        </p:nvSpPr>
        <p:spPr>
          <a:xfrm rot="5400000">
            <a:off x="1399668" y="812562"/>
            <a:ext cx="1118101" cy="304597"/>
          </a:xfrm>
          <a:prstGeom prst="leftRightArrow">
            <a:avLst>
              <a:gd name="adj1" fmla="val 50000"/>
              <a:gd name="adj2" fmla="val 3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 pixels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C0C0ED-F1E5-2B48-58CB-7AE8DC9A7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" t="4325" r="5971" b="6200"/>
          <a:stretch/>
        </p:blipFill>
        <p:spPr>
          <a:xfrm>
            <a:off x="2441940" y="264313"/>
            <a:ext cx="1490803" cy="14841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36F787-8491-0F12-7BE8-AC67CEDC2D96}"/>
              </a:ext>
            </a:extLst>
          </p:cNvPr>
          <p:cNvGrpSpPr/>
          <p:nvPr/>
        </p:nvGrpSpPr>
        <p:grpSpPr>
          <a:xfrm>
            <a:off x="4974009" y="549635"/>
            <a:ext cx="1118101" cy="1118101"/>
            <a:chOff x="1003299" y="2370666"/>
            <a:chExt cx="2160000" cy="216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4D1D3C-7282-94A4-FAA7-23C504233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299" y="2370666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C1BD60-5EC9-A34A-C2A7-249560902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5299" y="2802666"/>
              <a:ext cx="1296000" cy="12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39257A9-CED3-1602-36BC-1EBB8637E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" t="2191" r="1916" b="3529"/>
          <a:stretch/>
        </p:blipFill>
        <p:spPr>
          <a:xfrm>
            <a:off x="6573699" y="314662"/>
            <a:ext cx="1490803" cy="1491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F2FD67-4E84-7A22-DCAF-B0D050A6BD48}"/>
              </a:ext>
            </a:extLst>
          </p:cNvPr>
          <p:cNvSpPr txBox="1"/>
          <p:nvPr/>
        </p:nvSpPr>
        <p:spPr>
          <a:xfrm>
            <a:off x="4966544" y="188450"/>
            <a:ext cx="136046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C10-60-60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C70F5-1BA0-7B80-E3C1-1A93D47B96C3}"/>
              </a:ext>
            </a:extLst>
          </p:cNvPr>
          <p:cNvSpPr txBox="1"/>
          <p:nvPr/>
        </p:nvSpPr>
        <p:spPr>
          <a:xfrm>
            <a:off x="414136" y="79641"/>
            <a:ext cx="125444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C10-10-10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12AC6-2E84-71C1-3551-6D3B61B6F559}"/>
              </a:ext>
            </a:extLst>
          </p:cNvPr>
          <p:cNvGrpSpPr/>
          <p:nvPr/>
        </p:nvGrpSpPr>
        <p:grpSpPr>
          <a:xfrm>
            <a:off x="4806287" y="2502559"/>
            <a:ext cx="1453532" cy="1453532"/>
            <a:chOff x="6628700" y="2133000"/>
            <a:chExt cx="2808000" cy="280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2790A2-8942-81A3-4E68-AE67CD8DA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700" y="24570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02FF86-36E9-AA1C-B6F0-5F771D3FD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8700" y="2133000"/>
              <a:ext cx="2808000" cy="2808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874C50-14BB-6FA0-8F2F-C8DFCAC6B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5" t="3989" r="4320" b="2843"/>
          <a:stretch/>
        </p:blipFill>
        <p:spPr>
          <a:xfrm>
            <a:off x="6573699" y="2482781"/>
            <a:ext cx="1490803" cy="14888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0A80959-6712-B566-DFC3-B1A02F20635D}"/>
              </a:ext>
            </a:extLst>
          </p:cNvPr>
          <p:cNvGrpSpPr/>
          <p:nvPr/>
        </p:nvGrpSpPr>
        <p:grpSpPr>
          <a:xfrm>
            <a:off x="441045" y="2735561"/>
            <a:ext cx="1118101" cy="1118101"/>
            <a:chOff x="5016000" y="2349000"/>
            <a:chExt cx="2160000" cy="21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A518A0-CE5A-163A-5EDF-B1FB22424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3490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B291FF-03CA-D05B-AA12-70DB8BE3F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3573835-9B03-5D1A-FBE3-F1DFCA66B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20" t="4821" r="3881" b="2717"/>
          <a:stretch/>
        </p:blipFill>
        <p:spPr>
          <a:xfrm>
            <a:off x="2441940" y="2482782"/>
            <a:ext cx="1490803" cy="14845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ACE581-C003-3A7F-5424-47B6C5B3BD4D}"/>
              </a:ext>
            </a:extLst>
          </p:cNvPr>
          <p:cNvSpPr txBox="1"/>
          <p:nvPr/>
        </p:nvSpPr>
        <p:spPr>
          <a:xfrm>
            <a:off x="353506" y="2383177"/>
            <a:ext cx="162246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C10-100-100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E56E9-99BF-AE82-EEDF-0560981F9A4C}"/>
              </a:ext>
            </a:extLst>
          </p:cNvPr>
          <p:cNvSpPr txBox="1"/>
          <p:nvPr/>
        </p:nvSpPr>
        <p:spPr>
          <a:xfrm>
            <a:off x="4806293" y="2169769"/>
            <a:ext cx="167410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C10-130-130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F57BF6-1CC6-59DB-4CBD-333089401064}"/>
              </a:ext>
            </a:extLst>
          </p:cNvPr>
          <p:cNvGrpSpPr/>
          <p:nvPr/>
        </p:nvGrpSpPr>
        <p:grpSpPr>
          <a:xfrm>
            <a:off x="3767881" y="4507193"/>
            <a:ext cx="3275004" cy="1490803"/>
            <a:chOff x="2202768" y="4627042"/>
            <a:chExt cx="3275005" cy="1490802"/>
          </a:xfrm>
        </p:grpSpPr>
        <p:pic>
          <p:nvPicPr>
            <p:cNvPr id="28" name="Content Placeholder 8" descr="A picture containing honeycomb&#10;&#10;Description automatically generated">
              <a:extLst>
                <a:ext uri="{FF2B5EF4-FFF2-40B4-BE49-F238E27FC236}">
                  <a16:creationId xmlns:a16="http://schemas.microsoft.com/office/drawing/2014/main" id="{B46AB66D-3E10-A638-5768-58296EA8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71" y="4627042"/>
              <a:ext cx="1490802" cy="1490802"/>
            </a:xfrm>
            <a:prstGeom prst="rect">
              <a:avLst/>
            </a:prstGeom>
          </p:spPr>
        </p:pic>
        <p:pic>
          <p:nvPicPr>
            <p:cNvPr id="29" name="Picture 28" descr="Shape, polygon&#10;&#10;Description automatically generated">
              <a:extLst>
                <a:ext uri="{FF2B5EF4-FFF2-40B4-BE49-F238E27FC236}">
                  <a16:creationId xmlns:a16="http://schemas.microsoft.com/office/drawing/2014/main" id="{09A8735A-F0EC-ACFB-BB8C-0331F0B0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768" y="4627042"/>
              <a:ext cx="1490802" cy="149080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206C7C7-F689-A7E5-51A8-10F1E6817FCA}"/>
              </a:ext>
            </a:extLst>
          </p:cNvPr>
          <p:cNvSpPr txBox="1"/>
          <p:nvPr/>
        </p:nvSpPr>
        <p:spPr>
          <a:xfrm>
            <a:off x="3637064" y="4137733"/>
            <a:ext cx="401308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Original vs Resampled (C1-100-100)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70B29-F97B-2048-A4C9-FC916CE2C4DD}"/>
              </a:ext>
            </a:extLst>
          </p:cNvPr>
          <p:cNvSpPr txBox="1"/>
          <p:nvPr/>
        </p:nvSpPr>
        <p:spPr>
          <a:xfrm>
            <a:off x="0" y="5220"/>
            <a:ext cx="3177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4949D2-E978-3AAE-6BD4-EF9E04716EE0}"/>
              </a:ext>
            </a:extLst>
          </p:cNvPr>
          <p:cNvSpPr txBox="1"/>
          <p:nvPr/>
        </p:nvSpPr>
        <p:spPr>
          <a:xfrm>
            <a:off x="4397237" y="0"/>
            <a:ext cx="3097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B932C-1524-2342-4AE7-FC7042EFA8BA}"/>
              </a:ext>
            </a:extLst>
          </p:cNvPr>
          <p:cNvSpPr txBox="1"/>
          <p:nvPr/>
        </p:nvSpPr>
        <p:spPr>
          <a:xfrm>
            <a:off x="1" y="2382539"/>
            <a:ext cx="3080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FF558F-BE00-F940-D676-5B0E1CA7A212}"/>
              </a:ext>
            </a:extLst>
          </p:cNvPr>
          <p:cNvSpPr txBox="1"/>
          <p:nvPr/>
        </p:nvSpPr>
        <p:spPr>
          <a:xfrm>
            <a:off x="4397237" y="2386798"/>
            <a:ext cx="32733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B2404D-B633-CDDB-2CBE-B98B4BAE3109}"/>
              </a:ext>
            </a:extLst>
          </p:cNvPr>
          <p:cNvSpPr txBox="1"/>
          <p:nvPr/>
        </p:nvSpPr>
        <p:spPr>
          <a:xfrm>
            <a:off x="3274780" y="4137733"/>
            <a:ext cx="2904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CD299-ED56-4C69-5695-BB2A396CC8AD}"/>
              </a:ext>
            </a:extLst>
          </p:cNvPr>
          <p:cNvSpPr txBox="1"/>
          <p:nvPr/>
        </p:nvSpPr>
        <p:spPr>
          <a:xfrm rot="5400000">
            <a:off x="6512676" y="5129913"/>
            <a:ext cx="1429877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400 x 400 </a:t>
            </a:r>
            <a:r>
              <a:rPr lang="en-CA" sz="1801" dirty="0" err="1"/>
              <a:t>px</a:t>
            </a:r>
            <a:endParaRPr lang="en-CA" sz="180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FBD5A-D335-945A-70D9-D6B606BCFB2C}"/>
              </a:ext>
            </a:extLst>
          </p:cNvPr>
          <p:cNvSpPr txBox="1"/>
          <p:nvPr/>
        </p:nvSpPr>
        <p:spPr>
          <a:xfrm rot="5400000">
            <a:off x="1435010" y="5055124"/>
            <a:ext cx="148155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500 x 500 </a:t>
            </a:r>
            <a:r>
              <a:rPr lang="en-CA" sz="1801" dirty="0" err="1"/>
              <a:t>px</a:t>
            </a:r>
            <a:endParaRPr lang="en-CA" sz="1801" dirty="0"/>
          </a:p>
        </p:txBody>
      </p:sp>
      <p:pic>
        <p:nvPicPr>
          <p:cNvPr id="15" name="Picture 14" descr="Polygon&#10;&#10;Description automatically generated">
            <a:extLst>
              <a:ext uri="{FF2B5EF4-FFF2-40B4-BE49-F238E27FC236}">
                <a16:creationId xmlns:a16="http://schemas.microsoft.com/office/drawing/2014/main" id="{334C7FF7-7C09-5686-6496-DF63082C7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3" y="4489828"/>
            <a:ext cx="1500053" cy="15000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546304-9376-B9DB-5CB4-CB159E8357CE}"/>
              </a:ext>
            </a:extLst>
          </p:cNvPr>
          <p:cNvSpPr txBox="1"/>
          <p:nvPr/>
        </p:nvSpPr>
        <p:spPr>
          <a:xfrm>
            <a:off x="398281" y="4137733"/>
            <a:ext cx="167410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Original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5CE20-3D43-4E8E-CE5B-8452D31C933C}"/>
              </a:ext>
            </a:extLst>
          </p:cNvPr>
          <p:cNvSpPr txBox="1"/>
          <p:nvPr/>
        </p:nvSpPr>
        <p:spPr>
          <a:xfrm>
            <a:off x="-8217" y="4134216"/>
            <a:ext cx="29687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0536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5</cp:revision>
  <dcterms:created xsi:type="dcterms:W3CDTF">2023-02-12T22:43:38Z</dcterms:created>
  <dcterms:modified xsi:type="dcterms:W3CDTF">2023-02-13T01:38:21Z</dcterms:modified>
</cp:coreProperties>
</file>