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36122-48BB-46E4-BC54-202151C1E05E}" type="datetimeFigureOut">
              <a:rPr lang="id-ID" smtClean="0"/>
              <a:t>06/06/2020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3EF845-3E3F-4310-9357-822D0D82E2F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1772816"/>
            <a:ext cx="6172200" cy="797474"/>
          </a:xfrm>
        </p:spPr>
        <p:txBody>
          <a:bodyPr/>
          <a:lstStyle/>
          <a:p>
            <a:r>
              <a:rPr lang="id-ID" dirty="0" smtClean="0"/>
              <a:t>MOBILE COMPUTING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DANIEL JOEFAREL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72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7467600" cy="508918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Cuci tangan kuyy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24944"/>
            <a:ext cx="7467600" cy="1656184"/>
          </a:xfrm>
        </p:spPr>
        <p:txBody>
          <a:bodyPr/>
          <a:lstStyle/>
          <a:p>
            <a:r>
              <a:rPr lang="id-ID" dirty="0" smtClean="0"/>
              <a:t>Aplikasi ini merupakan aplikasi informasi tentang bagaimana kronologis wabah corona dan juga cara cuci tangan yang benar menurut WHO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56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866" y="4365104"/>
            <a:ext cx="3960440" cy="652934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HALAMAN PEMBUKA</a:t>
            </a:r>
            <a:endParaRPr lang="id-ID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4164231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5" y="764704"/>
            <a:ext cx="13049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978039" y="1950425"/>
            <a:ext cx="158417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595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4437112"/>
            <a:ext cx="3672408" cy="1143000"/>
          </a:xfrm>
        </p:spPr>
        <p:txBody>
          <a:bodyPr>
            <a:noAutofit/>
          </a:bodyPr>
          <a:lstStyle/>
          <a:p>
            <a:r>
              <a:rPr lang="id-ID" sz="2000" dirty="0" smtClean="0"/>
              <a:t>LAMAN UTAMA APLIKASI YANG BERISI 3 MENU :</a:t>
            </a:r>
            <a:br>
              <a:rPr lang="id-ID" sz="2000" dirty="0" smtClean="0"/>
            </a:br>
            <a:r>
              <a:rPr lang="id-ID" sz="2000" dirty="0"/>
              <a:t/>
            </a:r>
            <a:br>
              <a:rPr lang="id-ID" sz="2000" dirty="0"/>
            </a:br>
            <a:r>
              <a:rPr lang="id-ID" sz="2000" dirty="0" smtClean="0"/>
              <a:t>1. CUCI TANGAN</a:t>
            </a:r>
            <a:br>
              <a:rPr lang="id-ID" sz="2000" dirty="0" smtClean="0"/>
            </a:br>
            <a:r>
              <a:rPr lang="id-ID" sz="2000" dirty="0" smtClean="0"/>
              <a:t>2. TENTANG CORONA</a:t>
            </a:r>
            <a:br>
              <a:rPr lang="id-ID" sz="2000" dirty="0" smtClean="0"/>
            </a:br>
            <a:r>
              <a:rPr lang="id-ID" sz="2000" dirty="0" smtClean="0"/>
              <a:t>3. TENTANG KAMI</a:t>
            </a:r>
            <a:endParaRPr lang="id-ID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2" y="0"/>
            <a:ext cx="36480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68960"/>
            <a:ext cx="3631511" cy="362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41" y="260648"/>
            <a:ext cx="14192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139952" y="1772816"/>
            <a:ext cx="129614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15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72" y="5805264"/>
            <a:ext cx="2592288" cy="360040"/>
          </a:xfrm>
        </p:spPr>
        <p:txBody>
          <a:bodyPr>
            <a:normAutofit fontScale="90000"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MERUPAKAN HALAMAN PADA MENU TENTANG KAMI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563221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141922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355976" y="2636912"/>
            <a:ext cx="1008112" cy="114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554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112" y="4077072"/>
            <a:ext cx="3250704" cy="1143000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HALAMAN MENU TENTANG WABAH CORONA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4100632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836712"/>
            <a:ext cx="13906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860032" y="2127349"/>
            <a:ext cx="1224136" cy="14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79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3068960"/>
            <a:ext cx="7467600" cy="1108720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>
                <a:latin typeface="Times New Roman" pitchFamily="18" charset="0"/>
                <a:cs typeface="Times New Roman" pitchFamily="18" charset="0"/>
              </a:rPr>
              <a:t>TERIMAKASIH</a:t>
            </a:r>
            <a:endParaRPr lang="id-ID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3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</TotalTime>
  <Words>48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MOBILE COMPUTING</vt:lpstr>
      <vt:lpstr>Cuci tangan kuyy</vt:lpstr>
      <vt:lpstr>HALAMAN PEMBUKA</vt:lpstr>
      <vt:lpstr>LAMAN UTAMA APLIKASI YANG BERISI 3 MENU :  1. CUCI TANGAN 2. TENTANG CORONA 3. TENTANG KAMI</vt:lpstr>
      <vt:lpstr>MERUPAKAN HALAMAN PADA MENU TENTANG KAMI</vt:lpstr>
      <vt:lpstr>HALAMAN MENU TENTANG WABAH CORONA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user</dc:creator>
  <cp:lastModifiedBy>user</cp:lastModifiedBy>
  <cp:revision>2</cp:revision>
  <dcterms:created xsi:type="dcterms:W3CDTF">2020-06-06T12:24:24Z</dcterms:created>
  <dcterms:modified xsi:type="dcterms:W3CDTF">2020-06-06T12:39:41Z</dcterms:modified>
</cp:coreProperties>
</file>