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Finish ADMIN Screens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REST Data Rate Limit Updated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Updated to Version 1.0.0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test Sync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SMTP Server Configured and tested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1 Weeks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Draft sent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 </a:t>
            </a:r>
            <a:r>
              <a:rPr lang="en-US" dirty="0"/>
              <a:t>Weeks left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Fixed Bugs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Locking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UTILITIES– In Progress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LTI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REST 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PORTAL – In progress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ADMIN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Snapshot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Course Duration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Custom Messages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Removed Pointer Mouse Icon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Add Sections and Remove Section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Confirmation Dialogs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1.0.0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Guardian Sync - DONE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Groups for </a:t>
            </a:r>
            <a:r>
              <a:rPr lang="en-US" dirty="0" err="1">
                <a:solidFill>
                  <a:srgbClr val="00B050"/>
                </a:solidFill>
              </a:rPr>
              <a:t>PreExisting</a:t>
            </a:r>
            <a:r>
              <a:rPr lang="en-US" dirty="0">
                <a:solidFill>
                  <a:srgbClr val="00B050"/>
                </a:solidFill>
              </a:rPr>
              <a:t> Courses??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5865</TotalTime>
  <Words>442</Words>
  <Application>Microsoft Macintosh PowerPoint</Application>
  <PresentationFormat>Widescreen</PresentationFormat>
  <Paragraphs>122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13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80</cp:revision>
  <dcterms:created xsi:type="dcterms:W3CDTF">2016-05-02T15:39:02Z</dcterms:created>
  <dcterms:modified xsi:type="dcterms:W3CDTF">2025-04-09T15:07:52Z</dcterms:modified>
</cp:coreProperties>
</file>