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0" r:id="rId4"/>
    <p:sldId id="265" r:id="rId5"/>
    <p:sldId id="267" r:id="rId6"/>
    <p:sldId id="266" r:id="rId7"/>
    <p:sldId id="269" r:id="rId8"/>
    <p:sldId id="270" r:id="rId9"/>
    <p:sldId id="272" r:id="rId10"/>
    <p:sldId id="27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44"/>
    <p:restoredTop sz="94726"/>
  </p:normalViewPr>
  <p:slideViewPr>
    <p:cSldViewPr snapToGrid="0" snapToObjects="1">
      <p:cViewPr varScale="1">
        <p:scale>
          <a:sx n="120" d="100"/>
          <a:sy n="120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28C53A-7C57-8F45-972A-66434054A8D6}" type="datetimeFigureOut">
              <a:rPr lang="en-US" smtClean="0"/>
              <a:t>5/1/25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A00E9-EBA0-C147-8193-067C017D5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77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70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85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88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- DONE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58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84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89D478-9777-2E88-D898-9250443C0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F9D623-1E13-701E-6509-0D026AE551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BE0A34-7E39-C6E4-C760-359FBACEA7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0FE6A0-F7CD-B03F-673C-791EB65584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52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843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BB Scheduler Update Week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Waukesha School District/Obsidian Solutions</a:t>
            </a:r>
          </a:p>
        </p:txBody>
      </p:sp>
    </p:spTree>
    <p:extLst>
      <p:ext uri="{BB962C8B-B14F-4D97-AF65-F5344CB8AC3E}">
        <p14:creationId xmlns:p14="http://schemas.microsoft.com/office/powerpoint/2010/main" val="270498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DEC2AC-EB01-0199-8E12-6B10075756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8206F-A6DE-F2A7-9926-BD0FD200B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A35A2-46F8-4382-789A-279215492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BB Scheduler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Finish ADMIN Screens - DONE</a:t>
            </a:r>
          </a:p>
          <a:p>
            <a:r>
              <a:rPr lang="en-US" dirty="0"/>
              <a:t>BB Integration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REST Data Rate Limit Updated – DONE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Create Course Change?</a:t>
            </a:r>
          </a:p>
          <a:p>
            <a:r>
              <a:rPr lang="en-US" dirty="0"/>
              <a:t>LTI API Implementation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DONE</a:t>
            </a:r>
          </a:p>
          <a:p>
            <a:r>
              <a:rPr lang="en-US" dirty="0"/>
              <a:t>Windows Servers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Update to Version 1.0.6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Ready to test Sync - DONE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SMTP Server Configured and tested - DONE</a:t>
            </a:r>
          </a:p>
          <a:p>
            <a:r>
              <a:rPr lang="en-US" dirty="0"/>
              <a:t>Continue UI Implementation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Ready For Testing</a:t>
            </a:r>
          </a:p>
          <a:p>
            <a:r>
              <a:rPr lang="en-US" dirty="0"/>
              <a:t>Started Installation/Configuration Documents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Update Sent</a:t>
            </a:r>
          </a:p>
          <a:p>
            <a:r>
              <a:rPr lang="en-US" dirty="0"/>
              <a:t>Test Plan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Ready to discuss Test Plan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032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with Test Plan Team</a:t>
            </a:r>
          </a:p>
          <a:p>
            <a:r>
              <a:rPr lang="en-US" dirty="0"/>
              <a:t>Any Concerns or  Requests?</a:t>
            </a:r>
          </a:p>
          <a:p>
            <a:r>
              <a:rPr lang="en-US" dirty="0"/>
              <a:t>Questions/Answers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718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GUI Status</a:t>
            </a:r>
          </a:p>
          <a:p>
            <a:r>
              <a:rPr lang="en-US" dirty="0"/>
              <a:t>Testing Servers Status</a:t>
            </a:r>
          </a:p>
          <a:p>
            <a:r>
              <a:rPr lang="en-US" dirty="0"/>
              <a:t>Business Logic Status</a:t>
            </a:r>
          </a:p>
          <a:p>
            <a:r>
              <a:rPr lang="en-US" dirty="0"/>
              <a:t>LTI API Status</a:t>
            </a:r>
          </a:p>
          <a:p>
            <a:r>
              <a:rPr lang="en-US" dirty="0"/>
              <a:t>Documentation Status</a:t>
            </a:r>
          </a:p>
          <a:p>
            <a:r>
              <a:rPr lang="en-US" dirty="0"/>
              <a:t>Next Steps</a:t>
            </a:r>
          </a:p>
          <a:p>
            <a:r>
              <a:rPr lang="en-US" dirty="0"/>
              <a:t>Wrap Up</a:t>
            </a:r>
          </a:p>
        </p:txBody>
      </p:sp>
    </p:spTree>
    <p:extLst>
      <p:ext uri="{BB962C8B-B14F-4D97-AF65-F5344CB8AC3E}">
        <p14:creationId xmlns:p14="http://schemas.microsoft.com/office/powerpoint/2010/main" val="797890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2194560"/>
            <a:ext cx="11177337" cy="4024125"/>
          </a:xfrm>
        </p:spPr>
        <p:txBody>
          <a:bodyPr>
            <a:normAutofit/>
          </a:bodyPr>
          <a:lstStyle/>
          <a:p>
            <a:r>
              <a:rPr lang="en-US" dirty="0"/>
              <a:t>BB Scheduler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All Screens Done (Version  1.0.6) – Ready To Deploy</a:t>
            </a:r>
          </a:p>
          <a:p>
            <a:pPr lvl="2"/>
            <a:endParaRPr lang="en-US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07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SERVERs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Servers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Staging Server - DONE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Using Vendor Login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Production Server - DONE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Using Vendor Login</a:t>
            </a:r>
            <a:endParaRPr lang="en-US" b="1" dirty="0">
              <a:solidFill>
                <a:srgbClr val="00B050"/>
              </a:solidFill>
            </a:endParaRPr>
          </a:p>
          <a:p>
            <a:pPr lvl="1"/>
            <a:r>
              <a:rPr lang="en-US" dirty="0">
                <a:solidFill>
                  <a:srgbClr val="FFFF00"/>
                </a:solidFill>
              </a:rPr>
              <a:t>Windows Server - ADMIN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Installed Version 1.0.5 – Staging</a:t>
            </a:r>
          </a:p>
          <a:p>
            <a:pPr lvl="3"/>
            <a:r>
              <a:rPr lang="en-US" dirty="0">
                <a:solidFill>
                  <a:srgbClr val="FFFF00"/>
                </a:solidFill>
              </a:rPr>
              <a:t>UI Changes</a:t>
            </a:r>
          </a:p>
          <a:p>
            <a:pPr lvl="3"/>
            <a:r>
              <a:rPr lang="en-US" dirty="0">
                <a:solidFill>
                  <a:srgbClr val="FFFF00"/>
                </a:solidFill>
              </a:rPr>
              <a:t>Enrollment Sync Updates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Installed Version 1.0.0 - Production</a:t>
            </a:r>
          </a:p>
          <a:p>
            <a:pPr lvl="2"/>
            <a:endParaRPr lang="en-US" dirty="0">
              <a:solidFill>
                <a:srgbClr val="FFFF00"/>
              </a:solidFill>
            </a:endParaRPr>
          </a:p>
          <a:p>
            <a:pPr lvl="3"/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371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D4FC8A-5448-55AE-E2E5-B2D823F034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F8C48-D737-D3C3-A715-F059924B4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LOGIC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277E7-642C-D6A3-0F14-D9FB3D0DF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798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Sync Process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Student/Staff Sync – DONE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Enrollment Sync – DONE – Updates Done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Group Sync – DONE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Guardian Sync – DONE</a:t>
            </a:r>
          </a:p>
          <a:p>
            <a:r>
              <a:rPr lang="en-US" dirty="0">
                <a:solidFill>
                  <a:srgbClr val="FFFF00"/>
                </a:solidFill>
              </a:rPr>
              <a:t>Create Course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Not Seeing Option to Remove Enrollments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pPr lvl="1"/>
            <a:endParaRPr lang="en-US" dirty="0">
              <a:solidFill>
                <a:srgbClr val="FFFF00"/>
              </a:solidFill>
            </a:endParaRPr>
          </a:p>
          <a:p>
            <a:pPr lvl="1"/>
            <a:endParaRPr lang="en-US" dirty="0">
              <a:solidFill>
                <a:srgbClr val="FFFF00"/>
              </a:solidFill>
            </a:endParaRPr>
          </a:p>
          <a:p>
            <a:pPr lvl="1"/>
            <a:endParaRPr lang="en-US" dirty="0">
              <a:solidFill>
                <a:srgbClr val="FFFF00"/>
              </a:solidFill>
            </a:endParaRPr>
          </a:p>
          <a:p>
            <a:pPr lvl="1"/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759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LTI API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 LTI 1.1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Endpoint Works – Using IMS Basic Utils Library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Passing in Username as Custom Parameter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Getting Return URL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Added to System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Launch as Separate Window or Modal?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Added Swagger REST API points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Where will this be located?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SYSTEM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COURSE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TOOL</a:t>
            </a:r>
          </a:p>
          <a:p>
            <a:pPr marL="457200" lvl="1" indent="0">
              <a:buNone/>
            </a:pP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7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34A39-138F-D262-5FB1-D112DAA9D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Create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BEAC2-6A71-FEB5-A0E1-C904B173F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User Selects: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Template (source course id)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BB Course Name (prepopulated and editable)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BB Course Description (Input From User)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Add Teachers and Students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User Clicks ”Add Course”</a:t>
            </a:r>
          </a:p>
          <a:p>
            <a:r>
              <a:rPr lang="en-US" dirty="0">
                <a:solidFill>
                  <a:srgbClr val="00B050"/>
                </a:solidFill>
              </a:rPr>
              <a:t>Process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Create entry into </a:t>
            </a:r>
            <a:r>
              <a:rPr lang="en-US" dirty="0" err="1">
                <a:solidFill>
                  <a:srgbClr val="00B050"/>
                </a:solidFill>
              </a:rPr>
              <a:t>SDWBlackboardSchedulerBBCourses</a:t>
            </a:r>
            <a:r>
              <a:rPr lang="en-US" dirty="0">
                <a:solidFill>
                  <a:srgbClr val="00B050"/>
                </a:solidFill>
              </a:rPr>
              <a:t> .. Get KEY Value (</a:t>
            </a:r>
            <a:r>
              <a:rPr lang="en-US" dirty="0" err="1">
                <a:solidFill>
                  <a:srgbClr val="00B050"/>
                </a:solidFill>
              </a:rPr>
              <a:t>bbCourseID</a:t>
            </a:r>
            <a:r>
              <a:rPr lang="en-US" dirty="0">
                <a:solidFill>
                  <a:srgbClr val="00B050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Add Key to BB Course ID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Create Course in BB Learn from Template Chosen – Remove Enrollments??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Update </a:t>
            </a:r>
            <a:r>
              <a:rPr lang="en-US" dirty="0" err="1">
                <a:solidFill>
                  <a:srgbClr val="00B050"/>
                </a:solidFill>
              </a:rPr>
              <a:t>SDWBlackboardSchedulerBBCourses</a:t>
            </a:r>
            <a:r>
              <a:rPr lang="en-US" dirty="0">
                <a:solidFill>
                  <a:srgbClr val="00B050"/>
                </a:solidFill>
              </a:rPr>
              <a:t> with new Course ID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Update BB Course with Course Name and Course Description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Add Terms based on Course Duration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Add Node Association based on School Name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Add Enrollments from Sections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Create entries into </a:t>
            </a:r>
            <a:r>
              <a:rPr lang="en-US" dirty="0" err="1">
                <a:solidFill>
                  <a:srgbClr val="00B050"/>
                </a:solidFill>
              </a:rPr>
              <a:t>SDWBlackboardSchedulerSISCourseSections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>
                <a:solidFill>
                  <a:srgbClr val="00B050"/>
                </a:solidFill>
              </a:rPr>
              <a:t>Create entries into </a:t>
            </a:r>
            <a:r>
              <a:rPr lang="en-US" dirty="0" err="1">
                <a:solidFill>
                  <a:srgbClr val="00B050"/>
                </a:solidFill>
              </a:rPr>
              <a:t>SDWBlackboardSchedulerSISCoursePersons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503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8826C7-C9D0-79F5-5FAE-B5748A280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E63C0-EF6F-FA48-B614-AD60EA4D9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User/ENROLLMENT SYNC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208DD-98B2-0898-E7E8-8C66E66AB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Sync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Built into Application – Spring Task – Run at specific Times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Uses BB Data Integration Framework – Snapshot Files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Build Person File (Student and Staff)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Build Secondary Role File (Student and Staff)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Built Logic for Institutions Roles</a:t>
            </a:r>
          </a:p>
          <a:p>
            <a:r>
              <a:rPr lang="en-US" dirty="0"/>
              <a:t>Enrollment Sync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Use Entries </a:t>
            </a:r>
            <a:r>
              <a:rPr lang="en-US" dirty="0" err="1">
                <a:solidFill>
                  <a:srgbClr val="00B050"/>
                </a:solidFill>
              </a:rPr>
              <a:t>SDWBlackboardSchedulerSISCourseSections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>
                <a:solidFill>
                  <a:srgbClr val="00B050"/>
                </a:solidFill>
              </a:rPr>
              <a:t>Use Entries </a:t>
            </a:r>
            <a:r>
              <a:rPr lang="en-US" dirty="0" err="1">
                <a:solidFill>
                  <a:srgbClr val="00B050"/>
                </a:solidFill>
              </a:rPr>
              <a:t>SDWBlackboardSchedulerSISCoursePersons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>
                <a:solidFill>
                  <a:srgbClr val="00B050"/>
                </a:solidFill>
              </a:rPr>
              <a:t>Added Group Fields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Create Enrollment File to BB Data  Integration Framework</a:t>
            </a:r>
          </a:p>
        </p:txBody>
      </p:sp>
    </p:spTree>
    <p:extLst>
      <p:ext uri="{BB962C8B-B14F-4D97-AF65-F5344CB8AC3E}">
        <p14:creationId xmlns:p14="http://schemas.microsoft.com/office/powerpoint/2010/main" val="2994868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3D8A0B-202F-8834-9752-C5E1E1C1D2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72696-3741-E946-0CF3-FC4F49E5B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Guardian SYNC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7D4CC-124A-57A3-98F3-821AB3A52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Guardian Sync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Build Person File (Guardians)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Build Observer Association File</a:t>
            </a:r>
          </a:p>
        </p:txBody>
      </p:sp>
    </p:spTree>
    <p:extLst>
      <p:ext uri="{BB962C8B-B14F-4D97-AF65-F5344CB8AC3E}">
        <p14:creationId xmlns:p14="http://schemas.microsoft.com/office/powerpoint/2010/main" val="298058639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7365</TotalTime>
  <Words>441</Words>
  <Application>Microsoft Macintosh PowerPoint</Application>
  <PresentationFormat>Widescreen</PresentationFormat>
  <Paragraphs>114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Arial</vt:lpstr>
      <vt:lpstr>Century Gothic</vt:lpstr>
      <vt:lpstr>Vapor Trail</vt:lpstr>
      <vt:lpstr>BB Scheduler Update Week 16</vt:lpstr>
      <vt:lpstr>Agenda</vt:lpstr>
      <vt:lpstr>GUI Status</vt:lpstr>
      <vt:lpstr>TESTING SERVERs STATUS</vt:lpstr>
      <vt:lpstr>BUSINESS LOGIC STATUS</vt:lpstr>
      <vt:lpstr>LTI API Status</vt:lpstr>
      <vt:lpstr>Course Create Flow</vt:lpstr>
      <vt:lpstr>User/ENROLLMENT SYNC</vt:lpstr>
      <vt:lpstr>Guardian SYNC</vt:lpstr>
      <vt:lpstr>Next STEPS</vt:lpstr>
      <vt:lpstr>Wrap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Resource Kickoff</dc:title>
  <dc:creator>Joe Favero</dc:creator>
  <cp:lastModifiedBy>Joe Favero</cp:lastModifiedBy>
  <cp:revision>91</cp:revision>
  <dcterms:created xsi:type="dcterms:W3CDTF">2016-05-02T15:39:02Z</dcterms:created>
  <dcterms:modified xsi:type="dcterms:W3CDTF">2025-05-01T14:07:28Z</dcterms:modified>
</cp:coreProperties>
</file>