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When we change Course Name and Description – Need in 2 areas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How does Manager Teacher / Manager Students work?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6B91-34D3-C1DA-2CC5-E3DDCC5FBBCB}"/>
              </a:ext>
            </a:extLst>
          </p:cNvPr>
          <p:cNvSpPr txBox="1"/>
          <p:nvPr/>
        </p:nvSpPr>
        <p:spPr>
          <a:xfrm>
            <a:off x="8783053" y="1407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10-14 </a:t>
            </a:r>
            <a:r>
              <a:rPr lang="en-US" dirty="0"/>
              <a:t>Weeks To Implement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Group Set/Groups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Add User to Group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SDWBlackboardSchedulerSISCoursesSections</a:t>
            </a:r>
            <a:r>
              <a:rPr lang="en-US" dirty="0">
                <a:solidFill>
                  <a:srgbClr val="00B05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SDWBlackboardSchedulerSISCoursesPersons</a:t>
            </a:r>
            <a:r>
              <a:rPr lang="en-US" dirty="0">
                <a:solidFill>
                  <a:srgbClr val="00B05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Teachers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Students - 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Refactor Manage Sections to allow multi-tasks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Messaging to Course Creation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Confirm Pop-Ups in </a:t>
            </a:r>
            <a:r>
              <a:rPr lang="en-US">
                <a:solidFill>
                  <a:srgbClr val="FFFF00"/>
                </a:solidFill>
              </a:rPr>
              <a:t>Manage Sections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UI Table Done With Filter/Sort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Info Button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Groups for </a:t>
            </a:r>
            <a:r>
              <a:rPr lang="en-US" dirty="0" err="1">
                <a:solidFill>
                  <a:srgbClr val="FFFF00"/>
                </a:solidFill>
              </a:rPr>
              <a:t>PreExisting</a:t>
            </a:r>
            <a:r>
              <a:rPr lang="en-US" dirty="0">
                <a:solidFill>
                  <a:srgbClr val="FFFF0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Logic for Institution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Added Group Fields</a:t>
            </a:r>
          </a:p>
          <a:p>
            <a:pPr lvl="1"/>
            <a:r>
              <a:rPr lang="en-US" dirty="0"/>
              <a:t>Create Enrollment File to BB Data  Integration Framework</a:t>
            </a:r>
          </a:p>
          <a:p>
            <a:pPr lvl="1"/>
            <a:r>
              <a:rPr lang="en-US" dirty="0"/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Recent Database Sync has lots of errors …. BB Courses Not in Staging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Group Sync – Just Push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1948</TotalTime>
  <Words>600</Words>
  <Application>Microsoft Macintosh PowerPoint</Application>
  <PresentationFormat>Widescreen</PresentationFormat>
  <Paragraphs>154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Vapor Trail</vt:lpstr>
      <vt:lpstr>BB Scheduler Update Week 8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Issues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59</cp:revision>
  <dcterms:created xsi:type="dcterms:W3CDTF">2016-05-02T15:39:02Z</dcterms:created>
  <dcterms:modified xsi:type="dcterms:W3CDTF">2025-03-05T18:20:56Z</dcterms:modified>
</cp:coreProperties>
</file>