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-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1.0.5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All Screens Done (Version  1.0.5)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UTILITIES– DONE – Changed Templates to Table Format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LTI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REST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PORTAL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ADMIN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Snapshot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 – Added Scrolling to Create Course Page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1.0.5 – Staging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UI Changes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Enrollment Sync Updates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1.0.0 -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 – Updates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Guardian Sync - DONE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7361</TotalTime>
  <Words>464</Words>
  <Application>Microsoft Macintosh PowerPoint</Application>
  <PresentationFormat>Widescreen</PresentationFormat>
  <Paragraphs>123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15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90</cp:revision>
  <dcterms:created xsi:type="dcterms:W3CDTF">2016-05-02T15:39:02Z</dcterms:created>
  <dcterms:modified xsi:type="dcterms:W3CDTF">2025-04-23T14:45:57Z</dcterms:modified>
</cp:coreProperties>
</file>