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Password Needed?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2 Weeks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Draft sent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2 Weeks left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Fixed Bugs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LTI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REST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PORTAL – See Mockup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Snapshot - See Mockup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Modifield</a:t>
            </a:r>
            <a:r>
              <a:rPr lang="en-US" dirty="0">
                <a:solidFill>
                  <a:srgbClr val="FFFF00"/>
                </a:solidFill>
              </a:rPr>
              <a:t> Buttons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Modified Columns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Custom Messages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Teachers with multi-task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Students with multi-task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Sections/add &amp; Delete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0.0.4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Working on Both Servers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Working on Guardian Files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User File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</a:t>
            </a:r>
            <a:r>
              <a:rPr lang="en-US" dirty="0" err="1">
                <a:solidFill>
                  <a:srgbClr val="FFFF00"/>
                </a:solidFill>
              </a:rPr>
              <a:t>Observee</a:t>
            </a:r>
            <a:r>
              <a:rPr lang="en-US" dirty="0">
                <a:solidFill>
                  <a:srgbClr val="FFFF00"/>
                </a:solidFill>
              </a:rPr>
              <a:t> File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Groups for </a:t>
            </a:r>
            <a:r>
              <a:rPr lang="en-US" dirty="0" err="1">
                <a:solidFill>
                  <a:srgbClr val="00B050"/>
                </a:solidFill>
              </a:rPr>
              <a:t>PreExisting</a:t>
            </a:r>
            <a:r>
              <a:rPr lang="en-US" dirty="0">
                <a:solidFill>
                  <a:srgbClr val="00B05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Staff Secondary Role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Recent Database Sync has lots of errors …. BB Courses Not in Staging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 and Guardians)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Working on </a:t>
            </a:r>
            <a:r>
              <a:rPr lang="en-US" dirty="0" err="1">
                <a:solidFill>
                  <a:srgbClr val="FFFF00"/>
                </a:solidFill>
              </a:rPr>
              <a:t>Observee</a:t>
            </a:r>
            <a:r>
              <a:rPr lang="en-US" dirty="0">
                <a:solidFill>
                  <a:srgbClr val="FFFF00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5853</TotalTime>
  <Words>467</Words>
  <Application>Microsoft Macintosh PowerPoint</Application>
  <PresentationFormat>Widescreen</PresentationFormat>
  <Paragraphs>126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12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78</cp:revision>
  <dcterms:created xsi:type="dcterms:W3CDTF">2016-05-02T15:39:02Z</dcterms:created>
  <dcterms:modified xsi:type="dcterms:W3CDTF">2025-04-02T12:06:28Z</dcterms:modified>
</cp:coreProperties>
</file>