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69" r:id="rId6"/>
    <p:sldId id="270" r:id="rId7"/>
    <p:sldId id="272" r:id="rId8"/>
    <p:sldId id="27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Testing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/>
          </a:bodyPr>
          <a:lstStyle/>
          <a:p>
            <a:r>
              <a:rPr lang="en-US" dirty="0"/>
              <a:t>Testing Issues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Teachers for IC Null and Duplicate - PENDING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Paging Issues - PENDING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Datasource</a:t>
            </a:r>
            <a:r>
              <a:rPr lang="en-US" dirty="0">
                <a:solidFill>
                  <a:srgbClr val="FFFF00"/>
                </a:solidFill>
              </a:rPr>
              <a:t> for new Courses –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Removing Sections - PENDING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Not Seeing 2026 Courses - DONE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Production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1.0.8 – Staging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1.0.8 - Production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in BB Learn from Template Chosen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 </a:t>
            </a:r>
            <a:r>
              <a:rPr lang="en-US" dirty="0">
                <a:solidFill>
                  <a:srgbClr val="FFFF00"/>
                </a:solidFill>
              </a:rPr>
              <a:t>and </a:t>
            </a:r>
            <a:r>
              <a:rPr lang="en-US" dirty="0" err="1">
                <a:solidFill>
                  <a:srgbClr val="FFFF00"/>
                </a:solidFill>
              </a:rPr>
              <a:t>Datasouce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Terms based on Course Duration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Node Association based on School Name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into Application – Spring Task – Run at specific Times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Uses BB Data Integration Framework – Snapshot Files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Secondary Role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Logic for Institutions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Group Fields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Enrollment File to BB Data 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8A0B-202F-8834-9752-C5E1E1C1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2696-3741-E946-0CF3-FC4F49E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Guardian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D4CC-124A-57A3-98F3-821AB3A5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(Guardians)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Observer Association File</a:t>
            </a:r>
          </a:p>
        </p:txBody>
      </p:sp>
    </p:spTree>
    <p:extLst>
      <p:ext uri="{BB962C8B-B14F-4D97-AF65-F5344CB8AC3E}">
        <p14:creationId xmlns:p14="http://schemas.microsoft.com/office/powerpoint/2010/main" val="298058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Finish ADMIN Screens - DONE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REST Data Rate Limit Updated – DONE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to Version 1.0.8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Ready to test Sync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SMTP Server Configured and tested - DONE</a:t>
            </a: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For Testing</a:t>
            </a:r>
          </a:p>
          <a:p>
            <a:r>
              <a:rPr lang="en-US" dirty="0"/>
              <a:t>Started Installation/Configuration Documents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Sent</a:t>
            </a:r>
          </a:p>
          <a:p>
            <a:r>
              <a:rPr lang="en-US" dirty="0"/>
              <a:t>Test Plan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to discuss Test Plan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Test Plan Team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7395</TotalTime>
  <Words>356</Words>
  <Application>Microsoft Macintosh PowerPoint</Application>
  <PresentationFormat>Widescreen</PresentationFormat>
  <Paragraphs>86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Century Gothic</vt:lpstr>
      <vt:lpstr>Vapor Trail</vt:lpstr>
      <vt:lpstr>BB Scheduler Update Week 17</vt:lpstr>
      <vt:lpstr>Agenda</vt:lpstr>
      <vt:lpstr>Review Testing</vt:lpstr>
      <vt:lpstr>TESTING SERVERs STATUS</vt:lpstr>
      <vt:lpstr>Course Create Flow</vt:lpstr>
      <vt:lpstr>User/ENROLLMENT SYNC</vt:lpstr>
      <vt:lpstr>Guardian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Joe Favero</cp:lastModifiedBy>
  <cp:revision>94</cp:revision>
  <dcterms:created xsi:type="dcterms:W3CDTF">2016-05-02T15:39:02Z</dcterms:created>
  <dcterms:modified xsi:type="dcterms:W3CDTF">2025-05-07T18:20:29Z</dcterms:modified>
</cp:coreProperties>
</file>