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7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7E31-AB57-65E7-741D-A41BAC6CE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A63688-9737-9DB4-21C1-DB929CAB6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9ED854-0F96-4E08-2AF9-D883C663E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57045-FE34-2685-512D-73349D8EC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</a:t>
            </a:r>
            <a:br>
              <a:rPr lang="en-US" dirty="0"/>
            </a:br>
            <a:r>
              <a:rPr lang="en-US" dirty="0"/>
              <a:t>Course Archive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Course Archive Feature</a:t>
            </a:r>
          </a:p>
          <a:p>
            <a:r>
              <a:rPr lang="en-US" dirty="0"/>
              <a:t>Discuss Functionality</a:t>
            </a:r>
          </a:p>
          <a:p>
            <a:r>
              <a:rPr lang="en-US" dirty="0"/>
              <a:t>Discuss GUI 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Archive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/>
          </a:bodyPr>
          <a:lstStyle/>
          <a:p>
            <a:r>
              <a:rPr lang="en-US" dirty="0"/>
              <a:t>Course Archive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BB Course is set to Unavailable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SDW Entries for BB Course are deleted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SDWBlackboardSchedulerBbCourses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SDWBlackboardSchedulerSISCoursePersons</a:t>
            </a:r>
            <a:endParaRPr lang="en-US" dirty="0">
              <a:solidFill>
                <a:srgbClr val="FFFF00"/>
              </a:solidFill>
            </a:endParaRP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SDWBlackboardSchedulerSISCourseSections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Mass Update Feature?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Based on TERM?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Archive - GUI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BB Courses – New Action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1D051-7105-63A5-30BB-25D858F1B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85" y="2454022"/>
            <a:ext cx="2565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2977A-5FB6-7EB1-E908-56E2E2CE3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A46A-EB53-B25A-1FB0-A2BB0F56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C46B-8BF0-7199-FD6C-E529946A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Archive - GUI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Utility Page </a:t>
            </a:r>
            <a:r>
              <a:rPr lang="en-US">
                <a:solidFill>
                  <a:srgbClr val="FFFF00"/>
                </a:solidFill>
              </a:rPr>
              <a:t>for Mass </a:t>
            </a:r>
            <a:r>
              <a:rPr lang="en-US" dirty="0">
                <a:solidFill>
                  <a:srgbClr val="FFFF00"/>
                </a:solidFill>
              </a:rPr>
              <a:t>Update?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C560A-4029-BEB7-9F73-D699E9C55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92" y="3933960"/>
            <a:ext cx="9817214" cy="21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159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9077</TotalTime>
  <Words>87</Words>
  <Application>Microsoft Macintosh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Century Gothic</vt:lpstr>
      <vt:lpstr>Vapor Trail</vt:lpstr>
      <vt:lpstr>BB Scheduler  Course Archive</vt:lpstr>
      <vt:lpstr>Agenda</vt:lpstr>
      <vt:lpstr>Course Archive Functionality</vt:lpstr>
      <vt:lpstr>GUI Locations</vt:lpstr>
      <vt:lpstr>GUI Locations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108</cp:revision>
  <dcterms:created xsi:type="dcterms:W3CDTF">2016-05-02T15:39:02Z</dcterms:created>
  <dcterms:modified xsi:type="dcterms:W3CDTF">2025-07-29T13:41:33Z</dcterms:modified>
</cp:coreProperties>
</file>