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9" r:id="rId6"/>
    <p:sldId id="270" r:id="rId7"/>
    <p:sldId id="272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Teachers for IC Null and Duplicate -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Paging Issues - PENDING</a:t>
            </a:r>
          </a:p>
          <a:p>
            <a:pPr lvl="1"/>
            <a:r>
              <a:rPr lang="en-US" dirty="0" err="1">
                <a:solidFill>
                  <a:srgbClr val="FFFF00"/>
                </a:solidFill>
              </a:rPr>
              <a:t>Datasource</a:t>
            </a:r>
            <a:r>
              <a:rPr lang="en-US" dirty="0">
                <a:solidFill>
                  <a:srgbClr val="FFFF00"/>
                </a:solidFill>
              </a:rPr>
              <a:t> for new Courses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Removing Sections -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Not Seeing 2026 Courses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2026 Courses are not showing Sections –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Course Creation Does not Error if Course already exists in BB - PENDING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Production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1.0.9 – Staging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1.0.9 -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 </a:t>
            </a:r>
            <a:r>
              <a:rPr lang="en-US" dirty="0">
                <a:solidFill>
                  <a:srgbClr val="FFFF00"/>
                </a:solidFill>
              </a:rPr>
              <a:t>and </a:t>
            </a:r>
            <a:r>
              <a:rPr lang="en-US" dirty="0" err="1">
                <a:solidFill>
                  <a:srgbClr val="FFFF00"/>
                </a:solidFill>
              </a:rPr>
              <a:t>Datasouce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– DONE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1.0.9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7399</TotalTime>
  <Words>377</Words>
  <Application>Microsoft Macintosh PowerPoint</Application>
  <PresentationFormat>Widescreen</PresentationFormat>
  <Paragraphs>90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Vapor Trail</vt:lpstr>
      <vt:lpstr>BB Scheduler Update Week 18</vt:lpstr>
      <vt:lpstr>Agenda</vt:lpstr>
      <vt:lpstr>Review Testing</vt:lpstr>
      <vt:lpstr>TESTING SERVERs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95</cp:revision>
  <dcterms:created xsi:type="dcterms:W3CDTF">2016-05-02T15:39:02Z</dcterms:created>
  <dcterms:modified xsi:type="dcterms:W3CDTF">2025-05-15T02:37:39Z</dcterms:modified>
</cp:coreProperties>
</file>