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5" r:id="rId5"/>
    <p:sldId id="267" r:id="rId6"/>
    <p:sldId id="266" r:id="rId7"/>
    <p:sldId id="269" r:id="rId8"/>
    <p:sldId id="270" r:id="rId9"/>
    <p:sldId id="27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11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4-6 Weeks left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  <a:p>
            <a:r>
              <a:rPr lang="en-US" dirty="0"/>
              <a:t>Testing Servers Status</a:t>
            </a:r>
          </a:p>
          <a:p>
            <a:r>
              <a:rPr lang="en-US" dirty="0"/>
              <a:t>Business Logic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Started Testing ADMIN Mode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IC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New Logo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Working on refresh issue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BB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UI Table Done With Filter/Sort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Manage BB 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Manage Teachers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Manage Students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Working on Sections/ad &amp; Delete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Grades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Discuss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0.0.3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Working on Both Servers</a:t>
            </a: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Sync 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Student/Staff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Enrollment Sync –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Group Sync – TESTING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Groups for </a:t>
            </a:r>
            <a:r>
              <a:rPr lang="en-US" dirty="0" err="1">
                <a:solidFill>
                  <a:srgbClr val="00B050"/>
                </a:solidFill>
              </a:rPr>
              <a:t>PreExisting</a:t>
            </a:r>
            <a:r>
              <a:rPr lang="en-US" dirty="0">
                <a:solidFill>
                  <a:srgbClr val="00B050"/>
                </a:solidFill>
              </a:rPr>
              <a:t> Courses??</a:t>
            </a: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Staff Secondary Role File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Data Integration does not support Groups.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Recent Database Sync has lots of errors …. BB Courses Not in Staging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Modify Sections</a:t>
            </a:r>
          </a:p>
          <a:p>
            <a:pPr lvl="1"/>
            <a:r>
              <a:rPr lang="en-US">
                <a:solidFill>
                  <a:srgbClr val="FFFF00"/>
                </a:solidFill>
              </a:rPr>
              <a:t>Discuss </a:t>
            </a:r>
            <a:r>
              <a:rPr lang="en-US" dirty="0">
                <a:solidFill>
                  <a:srgbClr val="FFFF00"/>
                </a:solidFill>
              </a:rPr>
              <a:t>“Admin” Role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/>
              <a:t>Test Login and Start Configuring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4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2176</TotalTime>
  <Words>427</Words>
  <Application>Microsoft Macintosh PowerPoint</Application>
  <PresentationFormat>Widescreen</PresentationFormat>
  <Paragraphs>112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Vapor Trail</vt:lpstr>
      <vt:lpstr>BB Scheduler Update Week 10</vt:lpstr>
      <vt:lpstr>Agenda</vt:lpstr>
      <vt:lpstr>GUI Status</vt:lpstr>
      <vt:lpstr>TESTING SERVERs STATUS</vt:lpstr>
      <vt:lpstr>BUSINESS LOGIC STATUS</vt:lpstr>
      <vt:lpstr>LTI API Status</vt:lpstr>
      <vt:lpstr>Course Create Flow</vt:lpstr>
      <vt:lpstr>User/ENROLLMENT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Joseph Favero</cp:lastModifiedBy>
  <cp:revision>66</cp:revision>
  <dcterms:created xsi:type="dcterms:W3CDTF">2016-05-02T15:39:02Z</dcterms:created>
  <dcterms:modified xsi:type="dcterms:W3CDTF">2025-03-19T18:01:59Z</dcterms:modified>
</cp:coreProperties>
</file>