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/>
    <p:restoredTop sz="94649"/>
  </p:normalViewPr>
  <p:slideViewPr>
    <p:cSldViewPr snapToGrid="0" snapToObjects="1">
      <p:cViewPr varScale="1">
        <p:scale>
          <a:sx n="121" d="100"/>
          <a:sy n="121" d="100"/>
        </p:scale>
        <p:origin x="10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</a:t>
            </a:r>
            <a:r>
              <a:rPr lang="en-US"/>
              <a:t>Week 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4-6 Weeks left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Started Testing ADMIN Mode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New Logo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Refactor Manage Sections to allow multi-tasks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Remove Section – Disables Enrollments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Messaging to Course Creation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Confirm Pop-Ups in Manage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UI Table Done With Filter/Sort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Actions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Info Button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Discuss Manage Teachers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Discuss Manage Students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Discuss Add Section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Grades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Discuss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0.0.3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Need Public IP Address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Need Port 80/443  … port Forwarding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Need SMTP Server/config for Emails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Need BB Production Server access for configuration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Sync – TESTING</a:t>
            </a:r>
          </a:p>
          <a:p>
            <a:r>
              <a:rPr lang="en-US" dirty="0">
                <a:solidFill>
                  <a:srgbClr val="FFFF00"/>
                </a:solidFill>
              </a:rPr>
              <a:t>Manage Teachers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Get Teachers in BB Course … Allow Remove or Add??</a:t>
            </a:r>
          </a:p>
          <a:p>
            <a:r>
              <a:rPr lang="en-US" dirty="0">
                <a:solidFill>
                  <a:srgbClr val="FFFF00"/>
                </a:solidFill>
              </a:rPr>
              <a:t>Manage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Get Students in BB Course … Allow Remove or Add??</a:t>
            </a:r>
          </a:p>
          <a:p>
            <a:r>
              <a:rPr lang="en-US" dirty="0">
                <a:solidFill>
                  <a:srgbClr val="FFFF00"/>
                </a:solidFill>
              </a:rPr>
              <a:t>Add Section in BB Course???</a:t>
            </a:r>
          </a:p>
          <a:p>
            <a:r>
              <a:rPr lang="en-US" dirty="0">
                <a:solidFill>
                  <a:srgbClr val="FFFF00"/>
                </a:solidFill>
              </a:rPr>
              <a:t>When we change Course Name and Description – Need in 2 areas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Groups for </a:t>
            </a:r>
            <a:r>
              <a:rPr lang="en-US" dirty="0" err="1">
                <a:solidFill>
                  <a:srgbClr val="00B050"/>
                </a:solidFill>
              </a:rPr>
              <a:t>PreExisting</a:t>
            </a:r>
            <a:r>
              <a:rPr lang="en-US" dirty="0">
                <a:solidFill>
                  <a:srgbClr val="00B05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Logic for Institution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Added Group Fields</a:t>
            </a:r>
          </a:p>
          <a:p>
            <a:pPr lvl="1"/>
            <a:r>
              <a:rPr lang="en-US" dirty="0"/>
              <a:t>Create Enrollment File to BB Data  Integration Framework</a:t>
            </a:r>
          </a:p>
          <a:p>
            <a:pPr lvl="1"/>
            <a:r>
              <a:rPr lang="en-US" dirty="0"/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Recent Database Sync has lots of errors …. BB Courses Not in Staging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Group Sync – Just Push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4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2019</TotalTime>
  <Words>524</Words>
  <Application>Microsoft Macintosh PowerPoint</Application>
  <PresentationFormat>Widescreen</PresentationFormat>
  <Paragraphs>128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BB Scheduler Update Week 9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64</cp:revision>
  <dcterms:created xsi:type="dcterms:W3CDTF">2016-05-02T15:39:02Z</dcterms:created>
  <dcterms:modified xsi:type="dcterms:W3CDTF">2025-03-13T01:31:05Z</dcterms:modified>
</cp:coreProperties>
</file>