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60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/>
    <p:restoredTop sz="94726"/>
  </p:normalViewPr>
  <p:slideViewPr>
    <p:cSldViewPr snapToGrid="0" snapToObjects="1">
      <p:cViewPr varScale="1">
        <p:scale>
          <a:sx n="120" d="100"/>
          <a:sy n="120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Status</a:t>
            </a:r>
          </a:p>
          <a:p>
            <a:r>
              <a:rPr lang="en-US" dirty="0"/>
              <a:t>Infinite Campus DB Status</a:t>
            </a:r>
          </a:p>
          <a:p>
            <a:r>
              <a:rPr lang="en-US" dirty="0"/>
              <a:t>LTI API Status</a:t>
            </a:r>
          </a:p>
          <a:p>
            <a:r>
              <a:rPr lang="en-US" dirty="0"/>
              <a:t>GUI Status</a:t>
            </a:r>
          </a:p>
          <a:p>
            <a:r>
              <a:rPr lang="en-US" dirty="0"/>
              <a:t>Testing Servers Access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REST API Development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Framework Started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TERM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TERMS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COPY COURSE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COURSE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Course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Update Course Information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MEMBERSHIP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Enrollments for a User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 Enrollment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GRADEBOOK Rest Endpoint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all grades for a User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Column Information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Category Information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Users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User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Create/Update Users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FC8A-5448-55AE-E2E5-B2D823F0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C48-D737-D3C3-A715-F059924B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campus DB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77E7-642C-D6A3-0F14-D9FB3D0D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/>
          </a:bodyPr>
          <a:lstStyle/>
          <a:p>
            <a:r>
              <a:rPr lang="en-US" dirty="0"/>
              <a:t>SQL  Server Database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JDBC URL Defined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Need Port Opened for Development Server (Request Sent) -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Need SQL Calls used in version 1</a:t>
            </a:r>
          </a:p>
          <a:p>
            <a:pPr lvl="2"/>
            <a:r>
              <a:rPr lang="en-US" dirty="0" err="1">
                <a:solidFill>
                  <a:srgbClr val="FFFF00"/>
                </a:solidFill>
              </a:rPr>
              <a:t>GetCalendars</a:t>
            </a:r>
            <a:r>
              <a:rPr lang="en-US" dirty="0">
                <a:solidFill>
                  <a:srgbClr val="FFFF00"/>
                </a:solidFill>
              </a:rPr>
              <a:t> - TESTING</a:t>
            </a:r>
          </a:p>
          <a:p>
            <a:pPr lvl="2"/>
            <a:r>
              <a:rPr lang="en-US" dirty="0" err="1">
                <a:solidFill>
                  <a:srgbClr val="FFFF00"/>
                </a:solidFill>
              </a:rPr>
              <a:t>GetCourses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 err="1">
                <a:solidFill>
                  <a:srgbClr val="FFFF00"/>
                </a:solidFill>
              </a:rPr>
              <a:t>GetSections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LTI 1.1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Endpoint Works – Using IMS Basic Utils Library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Passing in Username as Custom Parameter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Getting Return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Launch as Separate Window or Modal?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Swagger REST </a:t>
            </a:r>
            <a:r>
              <a:rPr lang="en-US">
                <a:solidFill>
                  <a:srgbClr val="FFFF00"/>
                </a:solidFill>
              </a:rPr>
              <a:t>API points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Where will this be located?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TOOL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Using REACT </a:t>
            </a:r>
            <a:r>
              <a:rPr lang="en-US" dirty="0" err="1">
                <a:solidFill>
                  <a:srgbClr val="FFFF00"/>
                </a:solidFill>
              </a:rPr>
              <a:t>Javascript</a:t>
            </a:r>
            <a:r>
              <a:rPr lang="en-US" dirty="0">
                <a:solidFill>
                  <a:srgbClr val="FFFF00"/>
                </a:solidFill>
              </a:rPr>
              <a:t> Based UI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Responsive Design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Image Received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Look at proposed layout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Left Menu Options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Need some direction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Staging Server - Needed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No Access yet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Need to Install Tomcat 10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Need HTTPS Access – Need Signed Certificates</a:t>
            </a: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Infinite Campus DB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Need to get access and test DB Interactions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Test and verify on Windows Server</a:t>
            </a:r>
          </a:p>
          <a:p>
            <a:r>
              <a:rPr lang="en-US" dirty="0"/>
              <a:t>Start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Estimate 8 Weeks</a:t>
            </a:r>
          </a:p>
          <a:p>
            <a:r>
              <a:rPr lang="en-US" dirty="0">
                <a:solidFill>
                  <a:srgbClr val="FFFF00"/>
                </a:solidFill>
              </a:rPr>
              <a:t>Start Installation/Configuration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84796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12-16 Weeks To Implement</a:t>
            </a:r>
          </a:p>
          <a:p>
            <a:r>
              <a:rPr lang="en-US" dirty="0"/>
              <a:t>Weekly Meetings?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327</TotalTime>
  <Words>283</Words>
  <Application>Microsoft Macintosh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BB Scheduler Update Week 1</vt:lpstr>
      <vt:lpstr>Agenda</vt:lpstr>
      <vt:lpstr>Rest API status</vt:lpstr>
      <vt:lpstr>Infinite campus DB status</vt:lpstr>
      <vt:lpstr>LTI API Status</vt:lpstr>
      <vt:lpstr>GUI Status</vt:lpstr>
      <vt:lpstr>TESTING SERVERs ACCESS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Joseph Favero</cp:lastModifiedBy>
  <cp:revision>34</cp:revision>
  <dcterms:created xsi:type="dcterms:W3CDTF">2016-05-02T15:39:02Z</dcterms:created>
  <dcterms:modified xsi:type="dcterms:W3CDTF">2025-01-16T15:51:37Z</dcterms:modified>
</cp:coreProperties>
</file>