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12-16 Weeks To Implement</a:t>
            </a:r>
          </a:p>
          <a:p>
            <a:r>
              <a:rPr lang="en-US"/>
              <a:t>Any </a:t>
            </a:r>
            <a:r>
              <a:rPr lang="en-US" dirty="0"/>
              <a:t>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GetCalendars</a:t>
            </a:r>
            <a:r>
              <a:rPr lang="en-US" dirty="0">
                <a:solidFill>
                  <a:srgbClr val="FFFF0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GetCourses</a:t>
            </a:r>
            <a:r>
              <a:rPr lang="en-US" dirty="0">
                <a:solidFill>
                  <a:srgbClr val="FFFF00"/>
                </a:solidFill>
              </a:rPr>
              <a:t> -TESTING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GetSections</a:t>
            </a:r>
            <a:r>
              <a:rPr lang="en-US" dirty="0">
                <a:solidFill>
                  <a:srgbClr val="FFFF00"/>
                </a:solidFill>
              </a:rPr>
              <a:t> – TESTING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GetEnrollments</a:t>
            </a:r>
            <a:r>
              <a:rPr lang="en-US" dirty="0">
                <a:solidFill>
                  <a:srgbClr val="FFFF00"/>
                </a:solidFill>
              </a:rPr>
              <a:t> - TESTING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Use of Sheets from Right/Left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 Left Menu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Actions Button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No Access yet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HTTPS Access – Need Signed Certificates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Get Infinite Campus DB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figure out tracking mechanism</a:t>
            </a:r>
          </a:p>
          <a:p>
            <a:r>
              <a:rPr lang="en-US" dirty="0"/>
              <a:t>Get 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Creation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Figure Out Master Course Configuration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Start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8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6FC9-2733-4302-AE14-BE077FF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course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0B47B-B6BA-223B-A143-2402B66A9140}"/>
              </a:ext>
            </a:extLst>
          </p:cNvPr>
          <p:cNvSpPr/>
          <p:nvPr/>
        </p:nvSpPr>
        <p:spPr>
          <a:xfrm>
            <a:off x="878774" y="2683823"/>
            <a:ext cx="1520042" cy="973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5CBA8-801F-5CB9-27BF-F624DF8D331E}"/>
              </a:ext>
            </a:extLst>
          </p:cNvPr>
          <p:cNvSpPr/>
          <p:nvPr/>
        </p:nvSpPr>
        <p:spPr>
          <a:xfrm>
            <a:off x="2739242" y="2615540"/>
            <a:ext cx="1417122" cy="1042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A56F-D768-9B94-711A-307D07DDF216}"/>
              </a:ext>
            </a:extLst>
          </p:cNvPr>
          <p:cNvSpPr/>
          <p:nvPr/>
        </p:nvSpPr>
        <p:spPr>
          <a:xfrm>
            <a:off x="4564085" y="2615540"/>
            <a:ext cx="2315688" cy="1626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Course ID?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Course Name?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External ID?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BD1A90-91EB-212F-EEEE-53F68D700A75}"/>
              </a:ext>
            </a:extLst>
          </p:cNvPr>
          <p:cNvSpPr/>
          <p:nvPr/>
        </p:nvSpPr>
        <p:spPr>
          <a:xfrm flipV="1">
            <a:off x="2398816" y="3071749"/>
            <a:ext cx="340426" cy="265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7116F98-2553-7C44-7FFE-1B2F76F6BDC4}"/>
              </a:ext>
            </a:extLst>
          </p:cNvPr>
          <p:cNvSpPr/>
          <p:nvPr/>
        </p:nvSpPr>
        <p:spPr>
          <a:xfrm>
            <a:off x="4172200" y="3071749"/>
            <a:ext cx="340426" cy="197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6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1741</TotalTime>
  <Words>323</Words>
  <Application>Microsoft Macintosh PowerPoint</Application>
  <PresentationFormat>Widescreen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BB Scheduler Update Week 2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Next STEPS</vt:lpstr>
      <vt:lpstr>Create course flow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40</cp:revision>
  <dcterms:created xsi:type="dcterms:W3CDTF">2016-05-02T15:39:02Z</dcterms:created>
  <dcterms:modified xsi:type="dcterms:W3CDTF">2025-01-23T15:36:28Z</dcterms:modified>
</cp:coreProperties>
</file>