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7" r:id="rId5"/>
    <p:sldId id="266" r:id="rId6"/>
    <p:sldId id="260" r:id="rId7"/>
    <p:sldId id="265" r:id="rId8"/>
    <p:sldId id="269" r:id="rId9"/>
    <p:sldId id="27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/>
    <p:restoredTop sz="94658"/>
  </p:normalViewPr>
  <p:slideViewPr>
    <p:cSldViewPr snapToGrid="0" snapToObjects="1">
      <p:cViewPr varScale="1">
        <p:scale>
          <a:sx n="106" d="100"/>
          <a:sy n="106" d="100"/>
        </p:scale>
        <p:origin x="111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C53A-7C57-8F45-972A-66434054A8D6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00E9-EBA0-C147-8193-067C017D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4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5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Update Week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Modify Sections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Teacher and Students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Discuss ”Manage Grades”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Discuss “Admin” Role</a:t>
            </a:r>
          </a:p>
          <a:p>
            <a:r>
              <a:rPr lang="en-US" dirty="0"/>
              <a:t>BB Integration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Enrollments to the Sync Process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Complete User Sync Process</a:t>
            </a:r>
          </a:p>
          <a:p>
            <a:r>
              <a:rPr lang="en-US" dirty="0"/>
              <a:t>LTI API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Test and verify on Windows Server</a:t>
            </a:r>
          </a:p>
          <a:p>
            <a:r>
              <a:rPr lang="en-US" dirty="0"/>
              <a:t>Windows Servers</a:t>
            </a:r>
          </a:p>
          <a:p>
            <a:pPr lvl="1"/>
            <a:r>
              <a:rPr lang="en-US" dirty="0"/>
              <a:t>Test Login and Start Configuring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Continue UI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Estimate 6 Weeks</a:t>
            </a:r>
          </a:p>
          <a:p>
            <a:r>
              <a:rPr lang="en-US" dirty="0">
                <a:solidFill>
                  <a:srgbClr val="FFFF00"/>
                </a:solidFill>
              </a:rPr>
              <a:t>Start Installation/Configuration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84796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Estimate 10-14 </a:t>
            </a:r>
            <a:r>
              <a:rPr lang="en-US" dirty="0"/>
              <a:t>Weeks To Implement</a:t>
            </a:r>
          </a:p>
          <a:p>
            <a:r>
              <a:rPr lang="en-US" dirty="0"/>
              <a:t>Any Concerns or  Requests?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 Status</a:t>
            </a:r>
          </a:p>
          <a:p>
            <a:r>
              <a:rPr lang="en-US" dirty="0"/>
              <a:t>Infinite Campus DB Status</a:t>
            </a:r>
          </a:p>
          <a:p>
            <a:r>
              <a:rPr lang="en-US" dirty="0"/>
              <a:t>LTI API Status</a:t>
            </a:r>
          </a:p>
          <a:p>
            <a:r>
              <a:rPr lang="en-US" dirty="0"/>
              <a:t>GUI Status</a:t>
            </a:r>
          </a:p>
          <a:p>
            <a:r>
              <a:rPr lang="en-US" dirty="0"/>
              <a:t>Testing Servers Access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REST API Development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Framework Started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TERM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TERMS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COPY COURSE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COURSE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Course Information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Update Course Information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MEMBERSHIP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Enrollments for a User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Create Enrollment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GRADEBOOK Rest Endpoint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all grades for a User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Column Information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Category Information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Users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User Information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Create/Update Users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GROUP Rest Endpoint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Create Group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 User to Group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4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FC8A-5448-55AE-E2E5-B2D823F0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8C48-D737-D3C3-A715-F059924B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campus DB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77E7-642C-D6A3-0F14-D9FB3D0D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SQL  Server Database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JDBC URL Defined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Need Port Opened for Development Server (Request Sent)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Need SQL Calls used in version 1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GetCalendars</a:t>
            </a:r>
            <a:r>
              <a:rPr lang="en-US" dirty="0">
                <a:solidFill>
                  <a:srgbClr val="00B050"/>
                </a:solidFill>
              </a:rPr>
              <a:t> – Not Used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GetCourses</a:t>
            </a:r>
            <a:r>
              <a:rPr lang="en-US" dirty="0">
                <a:solidFill>
                  <a:srgbClr val="00B050"/>
                </a:solidFill>
              </a:rPr>
              <a:t> -DONE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GetSections</a:t>
            </a:r>
            <a:r>
              <a:rPr lang="en-US" dirty="0">
                <a:solidFill>
                  <a:srgbClr val="00B050"/>
                </a:solidFill>
              </a:rPr>
              <a:t> – DONE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GetEnrollments</a:t>
            </a:r>
            <a:r>
              <a:rPr lang="en-US" dirty="0">
                <a:solidFill>
                  <a:srgbClr val="00B050"/>
                </a:solidFill>
              </a:rPr>
              <a:t> – DONE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GetMasterTemplates</a:t>
            </a:r>
            <a:r>
              <a:rPr lang="en-US" dirty="0">
                <a:solidFill>
                  <a:srgbClr val="00B050"/>
                </a:solidFill>
              </a:rPr>
              <a:t> –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Insert/Update </a:t>
            </a:r>
            <a:r>
              <a:rPr lang="en-US" dirty="0" err="1">
                <a:solidFill>
                  <a:srgbClr val="FFFF00"/>
                </a:solidFill>
              </a:rPr>
              <a:t>SDWBlackboardSchedulerBBCourses</a:t>
            </a:r>
            <a:r>
              <a:rPr lang="en-US" dirty="0">
                <a:solidFill>
                  <a:srgbClr val="FFFF00"/>
                </a:solidFill>
              </a:rPr>
              <a:t> –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Insert/Update </a:t>
            </a:r>
            <a:r>
              <a:rPr lang="en-US" dirty="0" err="1">
                <a:solidFill>
                  <a:srgbClr val="FFFF00"/>
                </a:solidFill>
              </a:rPr>
              <a:t>SDWBlackboardSchedulerSISCoursesSections</a:t>
            </a:r>
            <a:r>
              <a:rPr lang="en-US" dirty="0">
                <a:solidFill>
                  <a:srgbClr val="FFFF00"/>
                </a:solidFill>
              </a:rPr>
              <a:t>-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Insert/Update </a:t>
            </a:r>
            <a:r>
              <a:rPr lang="en-US" dirty="0" err="1">
                <a:solidFill>
                  <a:srgbClr val="FFFF00"/>
                </a:solidFill>
              </a:rPr>
              <a:t>SDWBlackboardSchedulerSISCoursesPersons</a:t>
            </a:r>
            <a:r>
              <a:rPr lang="en-US" dirty="0">
                <a:solidFill>
                  <a:srgbClr val="FFFF00"/>
                </a:solidFill>
              </a:rPr>
              <a:t>- Testing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Teachers – Testing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Students - Testing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5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LTI 1.1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Endpoint Works – Using IMS Basic Utils Library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Passing in Username as Custom Parameter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Getting Return URL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Launch as Separate Window or Modal?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Adding Swagger REST </a:t>
            </a:r>
            <a:r>
              <a:rPr lang="en-US">
                <a:solidFill>
                  <a:srgbClr val="FFFF00"/>
                </a:solidFill>
              </a:rPr>
              <a:t>API points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rgbClr val="FFFF00"/>
                </a:solidFill>
              </a:rPr>
              <a:t>Where will this be located?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SYSTEM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TOOL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77337" cy="40241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Walk Through Prototype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Global Search Order Changed – </a:t>
            </a:r>
            <a:r>
              <a:rPr lang="en-US" dirty="0">
                <a:solidFill>
                  <a:srgbClr val="FFFF00"/>
                </a:solidFill>
              </a:rPr>
              <a:t>Unable to choose more than 1 Column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Number of Students/Teachers to Sections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Changed Section Listing in Create Course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Changed Icon on Select Section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Next Level - Add Teachers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Next Level – Add Students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Next Level – Add BB Course View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Next Level – Add Modify Sections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Next Level – Manager Grades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SERVERs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Servers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Staging Server - Needed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Using Vendor Login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Windows Server - ADMIN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to Install Tomcat 10 -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HTTPS Access – Need Signed Certificates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Email from Steve Received – Not Tested yet</a:t>
            </a:r>
          </a:p>
        </p:txBody>
      </p:sp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A39-138F-D262-5FB1-D112DAA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Create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AC2-6A71-FEB5-A0E1-C904B173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User Selects:</a:t>
            </a:r>
          </a:p>
          <a:p>
            <a:pPr lvl="1"/>
            <a:r>
              <a:rPr lang="en-US" dirty="0"/>
              <a:t>Template (source course id)</a:t>
            </a:r>
          </a:p>
          <a:p>
            <a:pPr lvl="1"/>
            <a:r>
              <a:rPr lang="en-US" dirty="0"/>
              <a:t>BB Course Name (prepopulated and editable)</a:t>
            </a:r>
          </a:p>
          <a:p>
            <a:pPr lvl="1"/>
            <a:r>
              <a:rPr lang="en-US" dirty="0"/>
              <a:t>BB Course Description (Input From User)</a:t>
            </a:r>
          </a:p>
          <a:p>
            <a:pPr lvl="1"/>
            <a:r>
              <a:rPr lang="en-US" dirty="0"/>
              <a:t>Add Teachers and Students</a:t>
            </a:r>
          </a:p>
          <a:p>
            <a:pPr lvl="1"/>
            <a:r>
              <a:rPr lang="en-US" dirty="0"/>
              <a:t>User Clicks ”Add Course”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Create entry into </a:t>
            </a:r>
            <a:r>
              <a:rPr lang="en-US" dirty="0" err="1"/>
              <a:t>SDWBlackboardSchedulerBBCourses</a:t>
            </a:r>
            <a:r>
              <a:rPr lang="en-US" dirty="0"/>
              <a:t> .. Get KEY Value (</a:t>
            </a:r>
            <a:r>
              <a:rPr lang="en-US" dirty="0" err="1"/>
              <a:t>bbCourseID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Key to BB Course ID</a:t>
            </a:r>
          </a:p>
          <a:p>
            <a:pPr lvl="1"/>
            <a:r>
              <a:rPr lang="en-US" dirty="0"/>
              <a:t>Create Course in BB Learn from Template Chosen</a:t>
            </a:r>
          </a:p>
          <a:p>
            <a:pPr lvl="1"/>
            <a:r>
              <a:rPr lang="en-US" dirty="0"/>
              <a:t>Update </a:t>
            </a:r>
            <a:r>
              <a:rPr lang="en-US" dirty="0" err="1"/>
              <a:t>SDWBlackboardSchedulerBBCourses</a:t>
            </a:r>
            <a:r>
              <a:rPr lang="en-US" dirty="0"/>
              <a:t> with new Course ID</a:t>
            </a:r>
          </a:p>
          <a:p>
            <a:pPr lvl="1"/>
            <a:r>
              <a:rPr lang="en-US" dirty="0"/>
              <a:t>Update BB Course with Course Name and Course Description</a:t>
            </a:r>
          </a:p>
          <a:p>
            <a:pPr lvl="1"/>
            <a:r>
              <a:rPr lang="en-US" dirty="0"/>
              <a:t>Add Enrollments from Sections</a:t>
            </a:r>
          </a:p>
          <a:p>
            <a:pPr lvl="1"/>
            <a:r>
              <a:rPr lang="en-US" dirty="0"/>
              <a:t>Create entries into </a:t>
            </a:r>
            <a:r>
              <a:rPr lang="en-US" dirty="0" err="1"/>
              <a:t>SDWBlackboardSchedulerSISCourseSections</a:t>
            </a:r>
            <a:endParaRPr lang="en-US" dirty="0"/>
          </a:p>
          <a:p>
            <a:pPr lvl="1"/>
            <a:r>
              <a:rPr lang="en-US" dirty="0"/>
              <a:t>Create entries into </a:t>
            </a:r>
            <a:r>
              <a:rPr lang="en-US" dirty="0" err="1"/>
              <a:t>SDWBlackboardSchedulerSISCoursePersons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Create Groups and add Users Per Section</a:t>
            </a:r>
          </a:p>
        </p:txBody>
      </p:sp>
    </p:spTree>
    <p:extLst>
      <p:ext uri="{BB962C8B-B14F-4D97-AF65-F5344CB8AC3E}">
        <p14:creationId xmlns:p14="http://schemas.microsoft.com/office/powerpoint/2010/main" val="278350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826C7-C9D0-79F5-5FAE-B5748A28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63C0-EF6F-FA48-B614-AD60EA4D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User/ENROLLMENT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08DD-98B2-0898-E7E8-8C66E66A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Sync</a:t>
            </a:r>
          </a:p>
          <a:p>
            <a:pPr lvl="1"/>
            <a:r>
              <a:rPr lang="en-US" dirty="0"/>
              <a:t>Built into Application – Spring Task – Run at specific Times</a:t>
            </a:r>
          </a:p>
          <a:p>
            <a:pPr lvl="1"/>
            <a:r>
              <a:rPr lang="en-US" dirty="0"/>
              <a:t>Uses BB Data Integration Framework – Snapshot Files</a:t>
            </a:r>
          </a:p>
          <a:p>
            <a:pPr lvl="1"/>
            <a:r>
              <a:rPr lang="en-US" dirty="0"/>
              <a:t>Build Person File (Student and Staff)</a:t>
            </a:r>
          </a:p>
          <a:p>
            <a:pPr lvl="1"/>
            <a:r>
              <a:rPr lang="en-US" dirty="0"/>
              <a:t>Build Staff Secondary Role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Questions: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Institution Role?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System Role?</a:t>
            </a:r>
          </a:p>
          <a:p>
            <a:r>
              <a:rPr lang="en-US" dirty="0"/>
              <a:t>Enrollment Sync</a:t>
            </a:r>
          </a:p>
          <a:p>
            <a:pPr lvl="1"/>
            <a:r>
              <a:rPr lang="en-US" dirty="0"/>
              <a:t>Use Entries </a:t>
            </a:r>
            <a:r>
              <a:rPr lang="en-US" dirty="0" err="1"/>
              <a:t>SDWBlackboardSchedulerSISCourseSections</a:t>
            </a:r>
            <a:endParaRPr lang="en-US" dirty="0"/>
          </a:p>
          <a:p>
            <a:pPr lvl="1"/>
            <a:r>
              <a:rPr lang="en-US" dirty="0"/>
              <a:t>Use Entries </a:t>
            </a:r>
            <a:r>
              <a:rPr lang="en-US" dirty="0" err="1"/>
              <a:t>SDWBlackboardSchedulerSISCoursePersons</a:t>
            </a:r>
            <a:endParaRPr lang="en-US" dirty="0"/>
          </a:p>
          <a:p>
            <a:pPr lvl="1"/>
            <a:r>
              <a:rPr lang="en-US" dirty="0"/>
              <a:t>Create Enrollment File to BB Data  Integration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9948688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1807</TotalTime>
  <Words>570</Words>
  <Application>Microsoft Macintosh PowerPoint</Application>
  <PresentationFormat>Widescreen</PresentationFormat>
  <Paragraphs>143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Century Gothic</vt:lpstr>
      <vt:lpstr>Vapor Trail</vt:lpstr>
      <vt:lpstr>BB Scheduler Update Week 5</vt:lpstr>
      <vt:lpstr>Agenda</vt:lpstr>
      <vt:lpstr>Rest API status</vt:lpstr>
      <vt:lpstr>Infinite campus DB status</vt:lpstr>
      <vt:lpstr>LTI API Status</vt:lpstr>
      <vt:lpstr>GUI Status</vt:lpstr>
      <vt:lpstr>TESTING SERVERs ACCESS</vt:lpstr>
      <vt:lpstr>Course Create Flow</vt:lpstr>
      <vt:lpstr>User/ENROLLMENT SYNC</vt:lpstr>
      <vt:lpstr>Next STEPS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Joseph Favero</cp:lastModifiedBy>
  <cp:revision>52</cp:revision>
  <dcterms:created xsi:type="dcterms:W3CDTF">2016-05-02T15:39:02Z</dcterms:created>
  <dcterms:modified xsi:type="dcterms:W3CDTF">2025-02-12T16:56:33Z</dcterms:modified>
</cp:coreProperties>
</file>