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5" r:id="rId5"/>
    <p:sldId id="267" r:id="rId6"/>
    <p:sldId id="266" r:id="rId7"/>
    <p:sldId id="269" r:id="rId8"/>
    <p:sldId id="270" r:id="rId9"/>
    <p:sldId id="272" r:id="rId10"/>
    <p:sldId id="27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04"/>
    <p:restoredTop sz="94632"/>
  </p:normalViewPr>
  <p:slideViewPr>
    <p:cSldViewPr snapToGrid="0" snapToObjects="1">
      <p:cViewPr varScale="1">
        <p:scale>
          <a:sx n="137" d="100"/>
          <a:sy n="137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13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Finish ADMIN Screens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REST Data Rate Limit Updated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Updated to Version 1.0.0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test Sync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SMTP Server Configured and tested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1 Weeks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Draft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Estimate 1 Weeks left</a:t>
            </a:r>
          </a:p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  <a:p>
            <a:r>
              <a:rPr lang="en-US" dirty="0"/>
              <a:t>Testing Servers Status</a:t>
            </a:r>
          </a:p>
          <a:p>
            <a:r>
              <a:rPr lang="en-US" dirty="0"/>
              <a:t>Business Logic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Fixed Bugs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 Logic?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Admin 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Locking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UTILITIES– In Progress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LTI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REST 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PORTAL – In progress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ADMIN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Snapshot - DONE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IC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Course Duration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Custom Messages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Removed Pointer Mouse Icon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Manage BB Courses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Add Sections and Remove Section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Confirmation Dialogs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Installed Version 1.0.0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Working on Both Servers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Configured SMTP for Email and tested</a:t>
            </a:r>
          </a:p>
          <a:p>
            <a:pPr lvl="3"/>
            <a:r>
              <a:rPr lang="en-US" dirty="0">
                <a:solidFill>
                  <a:srgbClr val="FFFF00"/>
                </a:solidFill>
              </a:rPr>
              <a:t>Updated the Java Memory Heap</a:t>
            </a: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Sync 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Student/Staff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Enrollment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Group Sync –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Guardian Sync - DONE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7348</TotalTime>
  <Words>463</Words>
  <Application>Microsoft Macintosh PowerPoint</Application>
  <PresentationFormat>Widescreen</PresentationFormat>
  <Paragraphs>127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13</vt:lpstr>
      <vt:lpstr>Agenda</vt:lpstr>
      <vt:lpstr>GUI Status</vt:lpstr>
      <vt:lpstr>TESTING SERVERs STATUS</vt:lpstr>
      <vt:lpstr>BUSINESS LOGIC STATUS</vt:lpstr>
      <vt:lpstr>LTI API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83</cp:revision>
  <dcterms:created xsi:type="dcterms:W3CDTF">2016-05-02T15:39:02Z</dcterms:created>
  <dcterms:modified xsi:type="dcterms:W3CDTF">2025-04-10T15:51:46Z</dcterms:modified>
</cp:coreProperties>
</file>