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66" r:id="rId6"/>
    <p:sldId id="260" r:id="rId7"/>
    <p:sldId id="265" r:id="rId8"/>
    <p:sldId id="269" r:id="rId9"/>
    <p:sldId id="270" r:id="rId10"/>
    <p:sldId id="261" r:id="rId11"/>
    <p:sldId id="27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2/19/25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84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56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How to handle Users in BB that are not in IC “</a:t>
            </a:r>
            <a:r>
              <a:rPr lang="en-US" dirty="0" err="1">
                <a:solidFill>
                  <a:srgbClr val="FFFF00"/>
                </a:solidFill>
              </a:rPr>
              <a:t>joetest</a:t>
            </a:r>
            <a:r>
              <a:rPr lang="en-US" dirty="0">
                <a:solidFill>
                  <a:srgbClr val="FFFF00"/>
                </a:solidFill>
              </a:rPr>
              <a:t>”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Course Creation can take 20-30 seconds depending on data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Group Data may need to be synced via REST API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Need to limit BB Course List .. Will grow over time and needs to be managed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User Sync </a:t>
            </a:r>
            <a:r>
              <a:rPr lang="en-US">
                <a:solidFill>
                  <a:srgbClr val="FFFF00"/>
                </a:solidFill>
              </a:rPr>
              <a:t>totals doubled??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A26B91-34D3-C1DA-2CC5-E3DDCC5FBBCB}"/>
              </a:ext>
            </a:extLst>
          </p:cNvPr>
          <p:cNvSpPr txBox="1"/>
          <p:nvPr/>
        </p:nvSpPr>
        <p:spPr>
          <a:xfrm>
            <a:off x="8783053" y="140769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960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Modify Sections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Teacher and Students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”Manage Grades”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Discuss “Admin” Role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 Enrollments to the Sync Process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Complete User Sync Process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Test and verify on Windows Server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/>
              <a:t>Test Login and Start Configuring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Estimate 6 Weeks</a:t>
            </a:r>
          </a:p>
          <a:p>
            <a:r>
              <a:rPr lang="en-US" dirty="0">
                <a:solidFill>
                  <a:srgbClr val="FFFF00"/>
                </a:solidFill>
              </a:rPr>
              <a:t>Start Installation/Configuration Documents</a:t>
            </a: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Estimate 10-14 </a:t>
            </a:r>
            <a:r>
              <a:rPr lang="en-US" dirty="0"/>
              <a:t>Weeks To Implement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  <a:p>
            <a:r>
              <a:rPr lang="en-US" dirty="0"/>
              <a:t>Infinite Campus DB Status</a:t>
            </a:r>
          </a:p>
          <a:p>
            <a:r>
              <a:rPr lang="en-US" dirty="0"/>
              <a:t>LTI API Status</a:t>
            </a:r>
          </a:p>
          <a:p>
            <a:r>
              <a:rPr lang="en-US" dirty="0"/>
              <a:t>GUI Status</a:t>
            </a:r>
          </a:p>
          <a:p>
            <a:r>
              <a:rPr lang="en-US" dirty="0"/>
              <a:t>Testing Servers Access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REST API Development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Framework Started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TERM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TERMS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COPY COURSE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COURSE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Course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Update Course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MEMBERSHIP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Enrollments for a User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 Enrollment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GRADEBOOK Rest Endpoint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all grades for a User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Column Information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Category Information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Rest Endpoint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All Users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Get User Information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Create/Update Users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GROUP Rest Endpoint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Create Group Set/Groups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 User to Group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14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4FC8A-5448-55AE-E2E5-B2D823F0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F8C48-D737-D3C3-A715-F059924B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campus DB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77E7-642C-D6A3-0F14-D9FB3D0DF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798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SQL  Server Database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JDBC URL Defined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Port Opened for Development Server (Request Sent)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Need SQL Calls used in version 1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GetCalendars</a:t>
            </a:r>
            <a:r>
              <a:rPr lang="en-US" dirty="0">
                <a:solidFill>
                  <a:srgbClr val="00B050"/>
                </a:solidFill>
              </a:rPr>
              <a:t> – Not Used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GetCourses</a:t>
            </a:r>
            <a:r>
              <a:rPr lang="en-US" dirty="0">
                <a:solidFill>
                  <a:srgbClr val="00B050"/>
                </a:solidFill>
              </a:rPr>
              <a:t> -DONE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GetSections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GetEnrollments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 err="1">
                <a:solidFill>
                  <a:srgbClr val="00B050"/>
                </a:solidFill>
              </a:rPr>
              <a:t>GetMasterTemplates</a:t>
            </a:r>
            <a:r>
              <a:rPr lang="en-US" dirty="0">
                <a:solidFill>
                  <a:srgbClr val="00B05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SDWBlackboardSchedulerBBCourses</a:t>
            </a:r>
            <a:r>
              <a:rPr lang="en-US" dirty="0">
                <a:solidFill>
                  <a:srgbClr val="FFFF00"/>
                </a:solidFill>
              </a:rPr>
              <a:t> –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SDWBlackboardSchedulerSISCoursesSections</a:t>
            </a:r>
            <a:r>
              <a:rPr lang="en-US" dirty="0">
                <a:solidFill>
                  <a:srgbClr val="FFFF00"/>
                </a:solidFill>
              </a:rPr>
              <a:t>-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Insert/Update </a:t>
            </a:r>
            <a:r>
              <a:rPr lang="en-US" dirty="0" err="1">
                <a:solidFill>
                  <a:srgbClr val="FFFF00"/>
                </a:solidFill>
              </a:rPr>
              <a:t>SDWBlackboardSchedulerSISCoursesPersons</a:t>
            </a:r>
            <a:r>
              <a:rPr lang="en-US" dirty="0">
                <a:solidFill>
                  <a:srgbClr val="FFFF00"/>
                </a:solidFill>
              </a:rPr>
              <a:t>- Testing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Teachers – Testing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Get Students - Testing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75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LTI API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Implement LTI 1.1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Endpoint Works – Using IMS Basic Utils Library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Passing in Username as Custom Parameter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Getting Return URL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to System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Launch as Separate Window or Modal?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Adding Swagger REST API points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Where will this be located?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TOOL</a:t>
            </a: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7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Walk Through Prototype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Section Count Column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Section Info 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Removed Section ID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BB Link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Fixed Add All bug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Pop-Over for Sections Selected – Shows Counts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Create Course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Add Teachers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Add Students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Added Course Number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Added new Manage BB Courses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Automatically sorts on </a:t>
            </a:r>
            <a:r>
              <a:rPr lang="en-US" dirty="0" err="1">
                <a:solidFill>
                  <a:srgbClr val="FFFF00"/>
                </a:solidFill>
              </a:rPr>
              <a:t>EndYear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FFFF00"/>
                </a:solidFill>
              </a:rPr>
              <a:t>	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Staging Server - Needed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to Install Tomcat 10 -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Need HTTPS Access – Need Signed Certificates DONE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Email from Steve Received – Not Tested yet</a:t>
            </a: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User Selects:</a:t>
            </a:r>
          </a:p>
          <a:p>
            <a:pPr lvl="1"/>
            <a:r>
              <a:rPr lang="en-US" dirty="0"/>
              <a:t>Template (source course id)</a:t>
            </a:r>
          </a:p>
          <a:p>
            <a:pPr lvl="1"/>
            <a:r>
              <a:rPr lang="en-US" dirty="0"/>
              <a:t>BB Course Name (prepopulated and editable)</a:t>
            </a:r>
          </a:p>
          <a:p>
            <a:pPr lvl="1"/>
            <a:r>
              <a:rPr lang="en-US" dirty="0"/>
              <a:t>BB Course Description (Input From User)</a:t>
            </a:r>
          </a:p>
          <a:p>
            <a:pPr lvl="1"/>
            <a:r>
              <a:rPr lang="en-US" dirty="0"/>
              <a:t>Add Teachers and Students</a:t>
            </a:r>
          </a:p>
          <a:p>
            <a:pPr lvl="1"/>
            <a:r>
              <a:rPr lang="en-US" dirty="0"/>
              <a:t>User Clicks ”Add Course”</a:t>
            </a:r>
          </a:p>
          <a:p>
            <a:r>
              <a:rPr lang="en-US" dirty="0"/>
              <a:t>Process</a:t>
            </a:r>
          </a:p>
          <a:p>
            <a:pPr lvl="1"/>
            <a:r>
              <a:rPr lang="en-US" dirty="0"/>
              <a:t>Create entry into </a:t>
            </a:r>
            <a:r>
              <a:rPr lang="en-US" dirty="0" err="1"/>
              <a:t>SDWBlackboardSchedulerBBCourses</a:t>
            </a:r>
            <a:r>
              <a:rPr lang="en-US" dirty="0"/>
              <a:t> .. Get KEY Value (</a:t>
            </a:r>
            <a:r>
              <a:rPr lang="en-US" dirty="0" err="1"/>
              <a:t>bbCourseID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Key to BB Course ID</a:t>
            </a:r>
          </a:p>
          <a:p>
            <a:pPr lvl="1"/>
            <a:r>
              <a:rPr lang="en-US" dirty="0"/>
              <a:t>Create Course in BB Learn from Template Chosen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SDWBlackboardSchedulerBBCourses</a:t>
            </a:r>
            <a:r>
              <a:rPr lang="en-US" dirty="0"/>
              <a:t> with new Course ID</a:t>
            </a:r>
          </a:p>
          <a:p>
            <a:pPr lvl="1"/>
            <a:r>
              <a:rPr lang="en-US" dirty="0"/>
              <a:t>Update BB Course with Course Name and Course Description</a:t>
            </a:r>
          </a:p>
          <a:p>
            <a:pPr lvl="1"/>
            <a:r>
              <a:rPr lang="en-US" dirty="0"/>
              <a:t>Add Enrollments from Sections</a:t>
            </a:r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Create entries into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>
                <a:solidFill>
                  <a:srgbClr val="FFFF00"/>
                </a:solidFill>
              </a:rPr>
              <a:t>Create </a:t>
            </a:r>
            <a:r>
              <a:rPr lang="en-US" dirty="0" err="1">
                <a:solidFill>
                  <a:srgbClr val="FFFF00"/>
                </a:solidFill>
              </a:rPr>
              <a:t>GroupSet</a:t>
            </a:r>
            <a:r>
              <a:rPr lang="en-US" dirty="0">
                <a:solidFill>
                  <a:srgbClr val="FFFF00"/>
                </a:solidFill>
              </a:rPr>
              <a:t> and Groups and add Users Per Section</a:t>
            </a: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/>
              <a:t>Built into Application – Spring Task – Run at specific Times</a:t>
            </a:r>
          </a:p>
          <a:p>
            <a:pPr lvl="1"/>
            <a:r>
              <a:rPr lang="en-US" dirty="0"/>
              <a:t>Uses BB Data Integration Framework – Snapshot Files</a:t>
            </a:r>
          </a:p>
          <a:p>
            <a:pPr lvl="1"/>
            <a:r>
              <a:rPr lang="en-US" dirty="0"/>
              <a:t>Build Person File (Student and Staff)</a:t>
            </a:r>
          </a:p>
          <a:p>
            <a:pPr lvl="1"/>
            <a:r>
              <a:rPr lang="en-US" dirty="0"/>
              <a:t>Build Staff Secondary Role File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Questions: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Institution Role?</a:t>
            </a:r>
          </a:p>
          <a:p>
            <a:pPr lvl="2"/>
            <a:r>
              <a:rPr lang="en-US" dirty="0">
                <a:solidFill>
                  <a:srgbClr val="FFFF00"/>
                </a:solidFill>
              </a:rPr>
              <a:t>System Role?</a:t>
            </a:r>
          </a:p>
          <a:p>
            <a:pPr lvl="2"/>
            <a:r>
              <a:rPr lang="en-US" dirty="0" err="1">
                <a:solidFill>
                  <a:srgbClr val="FFFF00"/>
                </a:solidFill>
              </a:rPr>
              <a:t>Recen</a:t>
            </a:r>
            <a:endParaRPr lang="en-US" dirty="0">
              <a:solidFill>
                <a:srgbClr val="FFFF00"/>
              </a:solidFill>
            </a:endParaRP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SDWBlackboardSchedulerSISCourseSections</a:t>
            </a:r>
            <a:endParaRPr lang="en-US" dirty="0"/>
          </a:p>
          <a:p>
            <a:pPr lvl="1"/>
            <a:r>
              <a:rPr lang="en-US" dirty="0"/>
              <a:t>Use Entries </a:t>
            </a:r>
            <a:r>
              <a:rPr lang="en-US" dirty="0" err="1"/>
              <a:t>SDWBlackboardSchedulerSISCoursePersons</a:t>
            </a:r>
            <a:endParaRPr lang="en-US" dirty="0"/>
          </a:p>
          <a:p>
            <a:pPr lvl="1"/>
            <a:r>
              <a:rPr lang="en-US" dirty="0"/>
              <a:t>Added Group Fields</a:t>
            </a:r>
          </a:p>
          <a:p>
            <a:pPr lvl="1"/>
            <a:r>
              <a:rPr lang="en-US" dirty="0"/>
              <a:t>Create Enrollment File to BB Data  Integration Framework</a:t>
            </a:r>
          </a:p>
          <a:p>
            <a:pPr lvl="1"/>
            <a:r>
              <a:rPr lang="en-US" dirty="0"/>
              <a:t>BB Data Integration does not support Groups.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1931</TotalTime>
  <Words>633</Words>
  <Application>Microsoft Macintosh PowerPoint</Application>
  <PresentationFormat>Widescreen</PresentationFormat>
  <Paragraphs>161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Century Gothic</vt:lpstr>
      <vt:lpstr>Vapor Trail</vt:lpstr>
      <vt:lpstr>BB Scheduler Update Week 6</vt:lpstr>
      <vt:lpstr>Agenda</vt:lpstr>
      <vt:lpstr>Rest API status</vt:lpstr>
      <vt:lpstr>Infinite campus DB status</vt:lpstr>
      <vt:lpstr>LTI API Status</vt:lpstr>
      <vt:lpstr>GUI Status</vt:lpstr>
      <vt:lpstr>TESTING SERVERs ACCESS</vt:lpstr>
      <vt:lpstr>Course Create Flow</vt:lpstr>
      <vt:lpstr>User/ENROLLMENT SYNC</vt:lpstr>
      <vt:lpstr>Issues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Joseph Favero</cp:lastModifiedBy>
  <cp:revision>57</cp:revision>
  <dcterms:created xsi:type="dcterms:W3CDTF">2016-05-02T15:39:02Z</dcterms:created>
  <dcterms:modified xsi:type="dcterms:W3CDTF">2025-02-19T18:33:57Z</dcterms:modified>
</cp:coreProperties>
</file>