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5" r:id="rId5"/>
    <p:sldId id="267" r:id="rId6"/>
    <p:sldId id="266" r:id="rId7"/>
    <p:sldId id="269" r:id="rId8"/>
    <p:sldId id="270" r:id="rId9"/>
    <p:sldId id="27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3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88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D478-9777-2E88-D898-9250443C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9D623-1E13-701E-6509-0D026AE55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E0A34-7E39-C6E4-C760-359FBACE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FE6A0-F7CD-B03F-673C-791EB6558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4-6 Weeks left</a:t>
            </a:r>
          </a:p>
          <a:p>
            <a:r>
              <a:rPr lang="en-US" dirty="0"/>
              <a:t>Any 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  <a:p>
            <a:r>
              <a:rPr lang="en-US" dirty="0"/>
              <a:t>Testing Servers Status</a:t>
            </a:r>
          </a:p>
          <a:p>
            <a:r>
              <a:rPr lang="en-US" dirty="0"/>
              <a:t>Business Logic Status</a:t>
            </a:r>
          </a:p>
          <a:p>
            <a:r>
              <a:rPr lang="en-US" dirty="0"/>
              <a:t>LTI API Status</a:t>
            </a:r>
          </a:p>
          <a:p>
            <a:r>
              <a:rPr lang="en-US" dirty="0"/>
              <a:t>Documentation Status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Walk Through Prototype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Started Testing ADMIN Mode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IC Courses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New Logo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Working on refresh issue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BB Courses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UI Table Done With Filter/Sort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Manage BB 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Manage Teachers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Manage Students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Working on Sections/ad &amp; Delete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Grades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Discuss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Staging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to Install Tomcat 10 -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HTTPS Access – Need Signed Certificates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Installed Version 0.0.3</a:t>
            </a:r>
          </a:p>
          <a:p>
            <a:pPr lvl="3"/>
            <a:r>
              <a:rPr lang="en-US" dirty="0">
                <a:solidFill>
                  <a:srgbClr val="FFFF00"/>
                </a:solidFill>
              </a:rPr>
              <a:t>Working on Both Servers</a:t>
            </a:r>
          </a:p>
          <a:p>
            <a:pPr lvl="3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FC8A-5448-55AE-E2E5-B2D823F0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8C48-D737-D3C3-A715-F059924B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77E7-642C-D6A3-0F14-D9FB3D0D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Sync 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Student/Staff Sync –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Enrollment Sync – DONE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Group Sync – TESTING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BB Courses – Added in View for Additional Teachers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Custom Messages – Is there a File and where located?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5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LTI 1.1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Endpoint Works – Using IMS Basic Utils Library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Passing in Username as Custom Parameter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Getting Return URL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to System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Launch as Separate Window or Modal?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Adding Swagger REST API points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Where will this be located?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TOOL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User Selects: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Template (source course id)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Name (prepopulated and editable)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Description (Input From User)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Teachers and Students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Clicks ”Add Course”</a:t>
            </a:r>
          </a:p>
          <a:p>
            <a:r>
              <a:rPr lang="en-US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entry into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.. Get KEY Value (</a:t>
            </a:r>
            <a:r>
              <a:rPr lang="en-US" dirty="0" err="1">
                <a:solidFill>
                  <a:srgbClr val="00B050"/>
                </a:solidFill>
              </a:rPr>
              <a:t>bbCourseID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Key to BB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Course in BB Learn from Template Chosen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with new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BB Course with Course Name and Course Description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Enrollments from Sections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Groups for </a:t>
            </a:r>
            <a:r>
              <a:rPr lang="en-US" dirty="0" err="1">
                <a:solidFill>
                  <a:srgbClr val="00B050"/>
                </a:solidFill>
              </a:rPr>
              <a:t>PreExisting</a:t>
            </a:r>
            <a:r>
              <a:rPr lang="en-US" dirty="0">
                <a:solidFill>
                  <a:srgbClr val="00B050"/>
                </a:solidFill>
              </a:rPr>
              <a:t> Courses??</a:t>
            </a:r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26C7-C9D0-79F5-5FAE-B5748A28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3C0-EF6F-FA48-B614-AD60EA4D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User/ENROLLMENT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08DD-98B2-0898-E7E8-8C66E66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into Application – Spring Task – Run at specific Times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Uses BB Data Integration Framework – Snapshot Files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Staff Secondary Role File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Logic for Institutions Roles</a:t>
            </a:r>
          </a:p>
          <a:p>
            <a:r>
              <a:rPr lang="en-US" dirty="0"/>
              <a:t>Enrollment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Group Fields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Enrollment File to BB Data  Integration Framework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Data Integration does not support Groups.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Recent Database Sync has lots of errors …. BB Courses Not in Staging</a:t>
            </a:r>
          </a:p>
        </p:txBody>
      </p:sp>
    </p:spTree>
    <p:extLst>
      <p:ext uri="{BB962C8B-B14F-4D97-AF65-F5344CB8AC3E}">
        <p14:creationId xmlns:p14="http://schemas.microsoft.com/office/powerpoint/2010/main" val="299486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EC2AC-EB01-0199-8E12-6B100757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206F-A6DE-F2A7-9926-BD0FD20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35A2-46F8-4382-789A-27921549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Modify Sections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Discuss “Admin” Role</a:t>
            </a:r>
          </a:p>
          <a:p>
            <a:r>
              <a:rPr lang="en-US" dirty="0"/>
              <a:t>BB Integration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NONE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Test and verify on Windows Server</a:t>
            </a:r>
          </a:p>
          <a:p>
            <a:r>
              <a:rPr lang="en-US" dirty="0"/>
              <a:t>Windows Servers</a:t>
            </a:r>
          </a:p>
          <a:p>
            <a:pPr lvl="1"/>
            <a:r>
              <a:rPr lang="en-US" dirty="0"/>
              <a:t>Test Login and Start Configuring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Continue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Estimate 4 Weeks</a:t>
            </a:r>
          </a:p>
          <a:p>
            <a:r>
              <a:rPr lang="en-US" dirty="0">
                <a:solidFill>
                  <a:srgbClr val="FFFF00"/>
                </a:solidFill>
              </a:rPr>
              <a:t>Start Installation/Configuration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21540322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4948</TotalTime>
  <Words>448</Words>
  <Application>Microsoft Macintosh PowerPoint</Application>
  <PresentationFormat>Widescreen</PresentationFormat>
  <Paragraphs>114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Century Gothic</vt:lpstr>
      <vt:lpstr>Vapor Trail</vt:lpstr>
      <vt:lpstr>BB Scheduler Update Week 10</vt:lpstr>
      <vt:lpstr>Agenda</vt:lpstr>
      <vt:lpstr>GUI Status</vt:lpstr>
      <vt:lpstr>TESTING SERVERs STATUS</vt:lpstr>
      <vt:lpstr>BUSINESS LOGIC STATUS</vt:lpstr>
      <vt:lpstr>LTI API Status</vt:lpstr>
      <vt:lpstr>Course Create Flow</vt:lpstr>
      <vt:lpstr>User/ENROLLMENT SYNC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Joseph Favero</cp:lastModifiedBy>
  <cp:revision>70</cp:revision>
  <dcterms:created xsi:type="dcterms:W3CDTF">2016-05-02T15:39:02Z</dcterms:created>
  <dcterms:modified xsi:type="dcterms:W3CDTF">2025-03-21T16:13:34Z</dcterms:modified>
</cp:coreProperties>
</file>