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73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Sync??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3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3-5 Weeks left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New Theme Introduced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Pop-Up on Columns that may be too long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LTI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REST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PORTAL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ADMIN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Snapshot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Logic to disable Manage Sections when Add Course started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BB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Teachers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Manage Students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Sections/add &amp; Delete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Remove ”Manage”  from IC Courses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Shrink Section Count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0.0.3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Working on Both Servers</a:t>
            </a: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Sync –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</a:t>
            </a:r>
            <a:r>
              <a:rPr lang="en-US" dirty="0" err="1">
                <a:solidFill>
                  <a:srgbClr val="FFFF00"/>
                </a:solidFill>
              </a:rPr>
              <a:t>isSAMLAccount</a:t>
            </a:r>
            <a:r>
              <a:rPr lang="en-US" dirty="0">
                <a:solidFill>
                  <a:srgbClr val="FFFF00"/>
                </a:solidFill>
              </a:rPr>
              <a:t> to Teachers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Working on Guardian Files – Need to figure out </a:t>
            </a:r>
            <a:r>
              <a:rPr lang="en-US" dirty="0" err="1">
                <a:solidFill>
                  <a:srgbClr val="FFFF00"/>
                </a:solidFill>
              </a:rPr>
              <a:t>DeDup</a:t>
            </a:r>
            <a:r>
              <a:rPr lang="en-US" dirty="0">
                <a:solidFill>
                  <a:srgbClr val="FFFF00"/>
                </a:solidFill>
              </a:rPr>
              <a:t> logic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Groups for </a:t>
            </a:r>
            <a:r>
              <a:rPr lang="en-US" dirty="0" err="1">
                <a:solidFill>
                  <a:srgbClr val="00B050"/>
                </a:solidFill>
              </a:rPr>
              <a:t>PreExisting</a:t>
            </a:r>
            <a:r>
              <a:rPr lang="en-US" dirty="0">
                <a:solidFill>
                  <a:srgbClr val="00B05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Staff Secondary Role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Recent Database Sync has lots of errors …. BB Courses Not in Staging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 and 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Separate </a:t>
            </a:r>
            <a:r>
              <a:rPr lang="en-US" dirty="0" err="1">
                <a:solidFill>
                  <a:srgbClr val="00B050"/>
                </a:solidFill>
              </a:rPr>
              <a:t>EndPoint</a:t>
            </a:r>
            <a:r>
              <a:rPr lang="en-US">
                <a:solidFill>
                  <a:srgbClr val="00B050"/>
                </a:solidFill>
              </a:rPr>
              <a:t>?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5846</TotalTime>
  <Words>484</Words>
  <Application>Microsoft Macintosh PowerPoint</Application>
  <PresentationFormat>Widescreen</PresentationFormat>
  <Paragraphs>125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11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74</cp:revision>
  <dcterms:created xsi:type="dcterms:W3CDTF">2016-05-02T15:39:02Z</dcterms:created>
  <dcterms:modified xsi:type="dcterms:W3CDTF">2025-03-27T14:54:34Z</dcterms:modified>
</cp:coreProperties>
</file>