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703"/>
  </p:normalViewPr>
  <p:slideViewPr>
    <p:cSldViewPr snapToGrid="0" snapToObjects="1">
      <p:cViewPr varScale="1">
        <p:scale>
          <a:sx n="158" d="100"/>
          <a:sy n="158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-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1.0.3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Draft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All Screens Done (Version  1.0.3)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Admin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UTILITIES–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LTI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REST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PORTAL 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ADMIN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Snapshot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TERMs based on Course Durations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Node Association based on School Name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Formatted Course Create Messages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DONE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1.0.2 – Staging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Sync Configured and Working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Removed Dev Version from Tools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Added Dev Version to Admin Area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1.0.0 -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Guardian Sync - DONE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7356</TotalTime>
  <Words>468</Words>
  <Application>Microsoft Macintosh PowerPoint</Application>
  <PresentationFormat>Widescreen</PresentationFormat>
  <Paragraphs>124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14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86</cp:revision>
  <dcterms:created xsi:type="dcterms:W3CDTF">2016-05-02T15:39:02Z</dcterms:created>
  <dcterms:modified xsi:type="dcterms:W3CDTF">2025-04-16T17:49:20Z</dcterms:modified>
</cp:coreProperties>
</file>