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37"/>
  </p:normalViewPr>
  <p:slideViewPr>
    <p:cSldViewPr snapToGrid="0" snapToObjects="1">
      <p:cViewPr varScale="1">
        <p:scale>
          <a:sx n="154" d="100"/>
          <a:sy n="154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Does not Error if Course already exists in BB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Linked Columns – Not working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 Scrolling Issue – Possibly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Toast Delay to 5 Seconds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17 – Sync Students Line – Remove UNION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18 – DELETE Button Not Showing Up Correctly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- Course Creation Failed – Description Too Long – Fixed in Version 1.1.3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1.1.2 – Staging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1.1.2 -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and </a:t>
            </a:r>
            <a:r>
              <a:rPr lang="en-US" dirty="0" err="1">
                <a:solidFill>
                  <a:srgbClr val="00B050"/>
                </a:solidFill>
              </a:rPr>
              <a:t>Datasouce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1.1.2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9026</TotalTime>
  <Words>413</Words>
  <Application>Microsoft Macintosh PowerPoint</Application>
  <PresentationFormat>Widescreen</PresentationFormat>
  <Paragraphs>91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21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105</cp:revision>
  <dcterms:created xsi:type="dcterms:W3CDTF">2016-05-02T15:39:02Z</dcterms:created>
  <dcterms:modified xsi:type="dcterms:W3CDTF">2025-06-05T17:38:32Z</dcterms:modified>
</cp:coreProperties>
</file>