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5" r:id="rId5"/>
    <p:sldId id="269" r:id="rId6"/>
    <p:sldId id="270" r:id="rId7"/>
    <p:sldId id="272" r:id="rId8"/>
    <p:sldId id="27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9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28C53A-7C57-8F45-972A-66434054A8D6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CA00E9-EBA0-C147-8193-067C017D5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57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870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855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p 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88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-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584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D478-9777-2E88-D898-9250443C0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F9D623-1E13-701E-6509-0D026AE55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E0A34-7E39-C6E4-C760-359FBACEA7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0FE6A0-F7CD-B03F-673C-791EB65584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52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CA00E9-EBA0-C147-8193-067C017D591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843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6/4/25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6/4/25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BB Scheduler Update Week 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Waukesha School District/Obsidian Solutions</a:t>
            </a:r>
          </a:p>
        </p:txBody>
      </p:sp>
    </p:spTree>
    <p:extLst>
      <p:ext uri="{BB962C8B-B14F-4D97-AF65-F5344CB8AC3E}">
        <p14:creationId xmlns:p14="http://schemas.microsoft.com/office/powerpoint/2010/main" val="270498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Testing</a:t>
            </a:r>
          </a:p>
          <a:p>
            <a:r>
              <a:rPr lang="en-US" dirty="0"/>
              <a:t>Documentation Status</a:t>
            </a:r>
          </a:p>
          <a:p>
            <a:r>
              <a:rPr lang="en-US" dirty="0"/>
              <a:t>Next Steps</a:t>
            </a:r>
          </a:p>
          <a:p>
            <a:r>
              <a:rPr lang="en-US" dirty="0"/>
              <a:t>Wrap Up</a:t>
            </a:r>
          </a:p>
        </p:txBody>
      </p:sp>
    </p:spTree>
    <p:extLst>
      <p:ext uri="{BB962C8B-B14F-4D97-AF65-F5344CB8AC3E}">
        <p14:creationId xmlns:p14="http://schemas.microsoft.com/office/powerpoint/2010/main" val="79789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2194560"/>
            <a:ext cx="11177337" cy="4024125"/>
          </a:xfrm>
        </p:spPr>
        <p:txBody>
          <a:bodyPr>
            <a:normAutofit/>
          </a:bodyPr>
          <a:lstStyle/>
          <a:p>
            <a:r>
              <a:rPr lang="en-US" dirty="0"/>
              <a:t>Testing Issues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Course Creation Does not Error if Course already exists in BB – PENDING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Linked Columns – Not working – PENDING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Create Course Scrolling Issue </a:t>
            </a:r>
            <a:r>
              <a:rPr lang="en-US">
                <a:solidFill>
                  <a:srgbClr val="FFFF00"/>
                </a:solidFill>
              </a:rPr>
              <a:t>– Possibly </a:t>
            </a:r>
            <a:r>
              <a:rPr lang="en-US" dirty="0">
                <a:solidFill>
                  <a:srgbClr val="FFFF00"/>
                </a:solidFill>
              </a:rPr>
              <a:t>Fixed in Version 1.1.3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Toast Delay to 5 Seconds – Fixed in Version 1.1.3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ISSUE 17 – Sync Students Line – Remove UNION – Fixed in Version 1.1.3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ISSUE 18 – DELETE Button Not Showing Up Correctly – Fixed in Version 1.1.3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ISSUE - Course Creation Failed – Description Too Long – Fixed in Version 1.1.3</a:t>
            </a: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1"/>
            <a:endParaRPr lang="en-US" dirty="0">
              <a:solidFill>
                <a:srgbClr val="FFFF00"/>
              </a:solidFill>
            </a:endParaRP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07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SERVERs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Servers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Staging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Production Server - DONE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Using Vendor Login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Windows Server - ADMIN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Installed Version 1.1.2 – Staging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Installed Version 1.1.2 - Production</a:t>
            </a:r>
          </a:p>
          <a:p>
            <a:pPr lvl="2"/>
            <a:endParaRPr lang="en-US" dirty="0">
              <a:solidFill>
                <a:srgbClr val="FFFF00"/>
              </a:solidFill>
            </a:endParaRPr>
          </a:p>
          <a:p>
            <a:pPr lvl="3"/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371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34A39-138F-D262-5FB1-D112DAA9D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Create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9BEAC2-6A71-FEB5-A0E1-C904B173F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User Selects: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Template (source course id)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Name (prepopulated and editable)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BB Course Description (Input From User)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Teachers and Students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User Clicks ”Add Course”</a:t>
            </a:r>
          </a:p>
          <a:p>
            <a:r>
              <a:rPr lang="en-US" dirty="0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entry into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.. Get KEY Value (</a:t>
            </a:r>
            <a:r>
              <a:rPr lang="en-US" dirty="0" err="1">
                <a:solidFill>
                  <a:srgbClr val="00B050"/>
                </a:solidFill>
              </a:rPr>
              <a:t>bbCourseID</a:t>
            </a:r>
            <a:r>
              <a:rPr lang="en-US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Key to BB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Course in BB Learn from Template Chosen 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</a:t>
            </a:r>
            <a:r>
              <a:rPr lang="en-US" dirty="0" err="1">
                <a:solidFill>
                  <a:srgbClr val="00B050"/>
                </a:solidFill>
              </a:rPr>
              <a:t>SDWBlackboardSchedulerBBCourses</a:t>
            </a:r>
            <a:r>
              <a:rPr lang="en-US" dirty="0">
                <a:solidFill>
                  <a:srgbClr val="00B050"/>
                </a:solidFill>
              </a:rPr>
              <a:t> with new Course ID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Update BB Course with Course Name and Course Description and </a:t>
            </a:r>
            <a:r>
              <a:rPr lang="en-US" dirty="0" err="1">
                <a:solidFill>
                  <a:srgbClr val="00B050"/>
                </a:solidFill>
              </a:rPr>
              <a:t>Datasouce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 Terms based on Course Duration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Node Association based on School Name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Add Enrollments from Sections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entries into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503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826C7-C9D0-79F5-5FAE-B5748A280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E63C0-EF6F-FA48-B614-AD60EA4D9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User/ENROLLMENT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208DD-98B2-0898-E7E8-8C66E66AB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User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into Application – Spring Task – Run at specific Times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Uses BB Data Integration Framework – Snapshot Files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Secondary Role File (Student and Staff)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Built Logic for Institutions Roles</a:t>
            </a:r>
          </a:p>
          <a:p>
            <a:r>
              <a:rPr lang="en-US" dirty="0"/>
              <a:t>Enrollment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SDWBlackboardSchedulerSISCourseSections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Use Entries </a:t>
            </a:r>
            <a:r>
              <a:rPr lang="en-US" dirty="0" err="1">
                <a:solidFill>
                  <a:srgbClr val="00B050"/>
                </a:solidFill>
              </a:rPr>
              <a:t>SDWBlackboardSchedulerSISCoursePersons</a:t>
            </a:r>
            <a:endParaRPr lang="en-US" dirty="0">
              <a:solidFill>
                <a:srgbClr val="00B050"/>
              </a:solidFill>
            </a:endParaRPr>
          </a:p>
          <a:p>
            <a:pPr lvl="1"/>
            <a:r>
              <a:rPr lang="en-US" dirty="0">
                <a:solidFill>
                  <a:srgbClr val="00B050"/>
                </a:solidFill>
              </a:rPr>
              <a:t>Added Group Fields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Create Enrollment File to BB Data  Integration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2994868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8A0B-202F-8834-9752-C5E1E1C1D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2696-3741-E946-0CF3-FC4F49E5B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Guardian SYNC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D4CC-124A-57A3-98F3-821AB3A5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Guardian Sync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Person File (Guardians)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Build Observer Association File</a:t>
            </a:r>
          </a:p>
        </p:txBody>
      </p:sp>
    </p:spTree>
    <p:extLst>
      <p:ext uri="{BB962C8B-B14F-4D97-AF65-F5344CB8AC3E}">
        <p14:creationId xmlns:p14="http://schemas.microsoft.com/office/powerpoint/2010/main" val="2980586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EC2AC-EB01-0199-8E12-6B100757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206F-A6DE-F2A7-9926-BD0FD200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A35A2-46F8-4382-789A-27921549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BB Scheduler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Finish ADMIN Screens - DONE</a:t>
            </a:r>
          </a:p>
          <a:p>
            <a:r>
              <a:rPr lang="en-US" dirty="0"/>
              <a:t>BB Integration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REST Data Rate Limit Updated – DONE</a:t>
            </a:r>
          </a:p>
          <a:p>
            <a:r>
              <a:rPr lang="en-US" dirty="0"/>
              <a:t>LTI API Implementation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DONE</a:t>
            </a:r>
          </a:p>
          <a:p>
            <a:r>
              <a:rPr lang="en-US" dirty="0"/>
              <a:t>Windows Servers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to Version 1.0.9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Ready to test Sync - DONE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SMTP Server Configured and tested - DONE</a:t>
            </a:r>
          </a:p>
          <a:p>
            <a:r>
              <a:rPr lang="en-US" dirty="0"/>
              <a:t>Continue UI Implementation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For Testing</a:t>
            </a:r>
          </a:p>
          <a:p>
            <a:r>
              <a:rPr lang="en-US" dirty="0"/>
              <a:t>Started Installation/Configuration Documents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Update Sent</a:t>
            </a:r>
          </a:p>
          <a:p>
            <a:r>
              <a:rPr lang="en-US" dirty="0"/>
              <a:t>Test Plan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Ready to discuss Test Plan</a:t>
            </a:r>
          </a:p>
          <a:p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03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with Test Plan Team</a:t>
            </a:r>
          </a:p>
          <a:p>
            <a:r>
              <a:rPr lang="en-US" dirty="0"/>
              <a:t>Any Concerns or  Requests?</a:t>
            </a:r>
          </a:p>
          <a:p>
            <a:r>
              <a:rPr lang="en-US" dirty="0"/>
              <a:t>Questions/Answers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7186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7770</TotalTime>
  <Words>413</Words>
  <Application>Microsoft Macintosh PowerPoint</Application>
  <PresentationFormat>Widescreen</PresentationFormat>
  <Paragraphs>91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Century Gothic</vt:lpstr>
      <vt:lpstr>Vapor Trail</vt:lpstr>
      <vt:lpstr>BB Scheduler Update Week 21</vt:lpstr>
      <vt:lpstr>Agenda</vt:lpstr>
      <vt:lpstr>Review Testing</vt:lpstr>
      <vt:lpstr>TESTING SERVERs STATUS</vt:lpstr>
      <vt:lpstr>Course Create Flow</vt:lpstr>
      <vt:lpstr>User/ENROLLMENT SYNC</vt:lpstr>
      <vt:lpstr>Guardian SYNC</vt:lpstr>
      <vt:lpstr>Next STEPS</vt:lpstr>
      <vt:lpstr>Wrap up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Resource Kickoff</dc:title>
  <dc:creator>Joe Favero</dc:creator>
  <cp:lastModifiedBy>Joe Favero</cp:lastModifiedBy>
  <cp:revision>103</cp:revision>
  <dcterms:created xsi:type="dcterms:W3CDTF">2016-05-02T15:39:02Z</dcterms:created>
  <dcterms:modified xsi:type="dcterms:W3CDTF">2025-06-04T19:42:15Z</dcterms:modified>
</cp:coreProperties>
</file>