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9" r:id="rId6"/>
    <p:sldId id="270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/>
    <p:restoredTop sz="94676"/>
  </p:normalViewPr>
  <p:slideViewPr>
    <p:cSldViewPr snapToGrid="0" snapToObjects="1">
      <p:cViewPr varScale="1">
        <p:scale>
          <a:sx n="135" d="100"/>
          <a:sy n="135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Does not Error if Course already exists in BB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Linked Columns – Not working – PENDING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Scrolling Issue – Possibly Fixed in Version 1.1.3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Toast Delay to 5 Seconds – Fixed in Version 1.1.3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ISSUE 17 – Sync Students Line – Remove UNION – Fixed in Version 1.1.3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ISSUE 18 – DELETE Button Not Showing Up Correctly – Fixed in Version 1.1.3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ISSUE - Course Creation Failed – Description Too Long –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20 – Added Summer School </a:t>
            </a:r>
            <a:r>
              <a:rPr lang="en-US" dirty="0" err="1">
                <a:solidFill>
                  <a:srgbClr val="FFFF00"/>
                </a:solidFill>
              </a:rPr>
              <a:t>Optiion</a:t>
            </a:r>
            <a:r>
              <a:rPr lang="en-US" dirty="0">
                <a:solidFill>
                  <a:srgbClr val="FFFF00"/>
                </a:solidFill>
              </a:rPr>
              <a:t> – Fixed  in Version 1.1.4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21 – Fix Delete Templates to Use Full Record – Fixed in Version 1.1.4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1.1.4 – Staging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1.1.4 -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 and </a:t>
            </a:r>
            <a:r>
              <a:rPr lang="en-US" dirty="0" err="1">
                <a:solidFill>
                  <a:srgbClr val="00B050"/>
                </a:solidFill>
              </a:rPr>
              <a:t>Datasouce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1.1.4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9066</TotalTime>
  <Words>440</Words>
  <Application>Microsoft Macintosh PowerPoint</Application>
  <PresentationFormat>Widescreen</PresentationFormat>
  <Paragraphs>93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BB Scheduler Update Week 22</vt:lpstr>
      <vt:lpstr>Agenda</vt:lpstr>
      <vt:lpstr>Review Testing</vt:lpstr>
      <vt:lpstr>TESTING SERVERs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106</cp:revision>
  <dcterms:created xsi:type="dcterms:W3CDTF">2016-05-02T15:39:02Z</dcterms:created>
  <dcterms:modified xsi:type="dcterms:W3CDTF">2025-06-12T14:50:07Z</dcterms:modified>
</cp:coreProperties>
</file>