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12-16 Weeks To Implement</a:t>
            </a:r>
          </a:p>
          <a:p>
            <a:r>
              <a:rPr lang="en-US"/>
              <a:t>Any </a:t>
            </a:r>
            <a:r>
              <a:rPr lang="en-US" dirty="0"/>
              <a:t>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–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-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to get Teachers/Students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</a:t>
            </a:r>
            <a:r>
              <a:rPr lang="en-US">
                <a:solidFill>
                  <a:srgbClr val="FFFF00"/>
                </a:solidFill>
              </a:rPr>
              <a:t>API points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List Page - Tested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Column Sort Added and Global Search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Linked Column – Need to discuss layout and Custom Filter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Actions Button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Select Sections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Modify Sections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Course Copy Being Tested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Templates Added – Need Filter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Need to Add Teachers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Need to Add Students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Next Level – Add Modify Sections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Next Level – </a:t>
            </a:r>
            <a:r>
              <a:rPr lang="en-US">
                <a:solidFill>
                  <a:srgbClr val="FFFF00"/>
                </a:solidFill>
              </a:rPr>
              <a:t>Manager Grades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?? What are other SDW Tables for??  </a:t>
            </a:r>
            <a:r>
              <a:rPr lang="en-US" dirty="0" err="1">
                <a:solidFill>
                  <a:srgbClr val="FFFF00"/>
                </a:solidFill>
              </a:rPr>
              <a:t>SDWCasper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SDWCisco</a:t>
            </a:r>
            <a:r>
              <a:rPr lang="en-US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Questions: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Institution Role?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 Role?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1784</TotalTime>
  <Words>560</Words>
  <Application>Microsoft Macintosh PowerPoint</Application>
  <PresentationFormat>Widescreen</PresentationFormat>
  <Paragraphs>139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4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48</cp:revision>
  <dcterms:created xsi:type="dcterms:W3CDTF">2016-05-02T15:39:02Z</dcterms:created>
  <dcterms:modified xsi:type="dcterms:W3CDTF">2025-02-05T19:52:20Z</dcterms:modified>
</cp:coreProperties>
</file>