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9" r:id="rId9"/>
    <p:sldId id="270" r:id="rId10"/>
    <p:sldId id="261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How to handle Users in BB that are not in IC “</a:t>
            </a:r>
            <a:r>
              <a:rPr lang="en-US" dirty="0" err="1">
                <a:solidFill>
                  <a:srgbClr val="FFFF00"/>
                </a:solidFill>
              </a:rPr>
              <a:t>joetest</a:t>
            </a:r>
            <a:r>
              <a:rPr lang="en-US" dirty="0">
                <a:solidFill>
                  <a:srgbClr val="FFFF00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can take 20-30 seconds depending on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Data may need to be synced via REST API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to limit BB Course List .. Will grow over time and needs to be managed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6B91-34D3-C1DA-2CC5-E3DDCC5FBBCB}"/>
              </a:ext>
            </a:extLst>
          </p:cNvPr>
          <p:cNvSpPr txBox="1"/>
          <p:nvPr/>
        </p:nvSpPr>
        <p:spPr>
          <a:xfrm>
            <a:off x="8783053" y="1407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Enrollments to the Sync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Complete User Sync Process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6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10-14 </a:t>
            </a:r>
            <a:r>
              <a:rPr lang="en-US" dirty="0"/>
              <a:t>Weeks To Implement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Create Group Set/Groups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 User to Group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GetEnrollments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GetMasterTemplates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r>
              <a:rPr lang="en-US" dirty="0">
                <a:solidFill>
                  <a:srgbClr val="FFFF0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SDWBlackboardSchedulerSISCoursesSections</a:t>
            </a:r>
            <a:r>
              <a:rPr lang="en-US" dirty="0">
                <a:solidFill>
                  <a:srgbClr val="FFFF0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SDWBlackboardSchedulerSISCoursesPersons</a:t>
            </a:r>
            <a:r>
              <a:rPr lang="en-US" dirty="0">
                <a:solidFill>
                  <a:srgbClr val="FFFF0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Teachers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Students - DONE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ICON too small to see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Manage Sections (Review)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 Section to Existing BB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Remove Section from BB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Issues with Groups for Preexisting BB Courses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Change Labels in the Course Create Sheet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Green Highlight to Courses Selected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Student Number to Student List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courses are now Always Available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Email from Steve Received –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Add Teachers and Students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Groups for </a:t>
            </a:r>
            <a:r>
              <a:rPr lang="en-US" dirty="0" err="1">
                <a:solidFill>
                  <a:srgbClr val="FFFF00"/>
                </a:solidFill>
              </a:rPr>
              <a:t>PreExisting</a:t>
            </a:r>
            <a:r>
              <a:rPr lang="en-US" dirty="0">
                <a:solidFill>
                  <a:srgbClr val="FFFF0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Logic for Institution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Added Group Fields</a:t>
            </a:r>
          </a:p>
          <a:p>
            <a:pPr lvl="1"/>
            <a:r>
              <a:rPr lang="en-US" dirty="0"/>
              <a:t>Create Enrollment File to BB Data  Integration Framework</a:t>
            </a:r>
          </a:p>
          <a:p>
            <a:pPr lvl="1"/>
            <a:r>
              <a:rPr lang="en-US" dirty="0"/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Recent Database Sync has lots of errors …. BB Courses Not in Staging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Group Sync – Just Push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1941</TotalTime>
  <Words>650</Words>
  <Application>Microsoft Macintosh PowerPoint</Application>
  <PresentationFormat>Widescreen</PresentationFormat>
  <Paragraphs>158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Century Gothic</vt:lpstr>
      <vt:lpstr>Vapor Trail</vt:lpstr>
      <vt:lpstr>BB Scheduler Update Week 7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Course Create Flow</vt:lpstr>
      <vt:lpstr>User/ENROLLMENT SYNC</vt:lpstr>
      <vt:lpstr>Issues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58</cp:revision>
  <dcterms:created xsi:type="dcterms:W3CDTF">2016-05-02T15:39:02Z</dcterms:created>
  <dcterms:modified xsi:type="dcterms:W3CDTF">2025-02-26T16:32:44Z</dcterms:modified>
</cp:coreProperties>
</file>