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63" r:id="rId5"/>
    <p:sldId id="258" r:id="rId6"/>
    <p:sldId id="259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4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F6BE6-2504-4E00-8D25-B2FDE843FD0C}" type="datetimeFigureOut">
              <a:rPr lang="en-US" smtClean="0"/>
              <a:pPr/>
              <a:t>10/7/2010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6780-AF55-4C12-870F-D5ADC535C8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F6BE6-2504-4E00-8D25-B2FDE843FD0C}" type="datetimeFigureOut">
              <a:rPr lang="en-US" smtClean="0"/>
              <a:pPr/>
              <a:t>10/7/2010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6780-AF55-4C12-870F-D5ADC535C8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F6BE6-2504-4E00-8D25-B2FDE843FD0C}" type="datetimeFigureOut">
              <a:rPr lang="en-US" smtClean="0"/>
              <a:pPr/>
              <a:t>10/7/2010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6780-AF55-4C12-870F-D5ADC535C8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F6BE6-2504-4E00-8D25-B2FDE843FD0C}" type="datetimeFigureOut">
              <a:rPr lang="en-US" smtClean="0"/>
              <a:pPr/>
              <a:t>10/7/2010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6780-AF55-4C12-870F-D5ADC535C8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F6BE6-2504-4E00-8D25-B2FDE843FD0C}" type="datetimeFigureOut">
              <a:rPr lang="en-US" smtClean="0"/>
              <a:pPr/>
              <a:t>10/7/2010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6780-AF55-4C12-870F-D5ADC535C8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F6BE6-2504-4E00-8D25-B2FDE843FD0C}" type="datetimeFigureOut">
              <a:rPr lang="en-US" smtClean="0"/>
              <a:pPr/>
              <a:t>10/7/2010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6780-AF55-4C12-870F-D5ADC535C8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F6BE6-2504-4E00-8D25-B2FDE843FD0C}" type="datetimeFigureOut">
              <a:rPr lang="en-US" smtClean="0"/>
              <a:pPr/>
              <a:t>10/7/2010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6780-AF55-4C12-870F-D5ADC535C8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F6BE6-2504-4E00-8D25-B2FDE843FD0C}" type="datetimeFigureOut">
              <a:rPr lang="en-US" smtClean="0"/>
              <a:pPr/>
              <a:t>10/7/2010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6780-AF55-4C12-870F-D5ADC535C8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F6BE6-2504-4E00-8D25-B2FDE843FD0C}" type="datetimeFigureOut">
              <a:rPr lang="en-US" smtClean="0"/>
              <a:pPr/>
              <a:t>10/7/2010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6780-AF55-4C12-870F-D5ADC535C8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F6BE6-2504-4E00-8D25-B2FDE843FD0C}" type="datetimeFigureOut">
              <a:rPr lang="en-US" smtClean="0"/>
              <a:pPr/>
              <a:t>10/7/2010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6780-AF55-4C12-870F-D5ADC535C8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F6BE6-2504-4E00-8D25-B2FDE843FD0C}" type="datetimeFigureOut">
              <a:rPr lang="en-US" smtClean="0"/>
              <a:pPr/>
              <a:t>10/7/2010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6780-AF55-4C12-870F-D5ADC535C8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F6BE6-2504-4E00-8D25-B2FDE843FD0C}" type="datetimeFigureOut">
              <a:rPr lang="en-US" smtClean="0"/>
              <a:pPr/>
              <a:t>10/7/2010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36780-AF55-4C12-870F-D5ADC535C86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Arduino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Joe Ferner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Microcontrollers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 computer on single chip</a:t>
            </a:r>
          </a:p>
          <a:p>
            <a:pPr lvl="1"/>
            <a:r>
              <a:rPr lang="en-US" dirty="0" smtClean="0"/>
              <a:t>Processor</a:t>
            </a:r>
          </a:p>
          <a:p>
            <a:pPr lvl="1"/>
            <a:r>
              <a:rPr lang="en-US" dirty="0" smtClean="0"/>
              <a:t>Memory</a:t>
            </a:r>
          </a:p>
          <a:p>
            <a:pPr lvl="1"/>
            <a:r>
              <a:rPr lang="en-US" dirty="0" err="1" smtClean="0"/>
              <a:t>Input/Output</a:t>
            </a:r>
            <a:endParaRPr lang="en-US" dirty="0" smtClean="0"/>
          </a:p>
          <a:p>
            <a:r>
              <a:rPr lang="en-US" dirty="0" smtClean="0"/>
              <a:t>Cheap</a:t>
            </a:r>
          </a:p>
          <a:p>
            <a:r>
              <a:rPr lang="en-US" smtClean="0"/>
              <a:t>Found Everywhere</a:t>
            </a:r>
            <a:endParaRPr lang="en-US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Usually </a:t>
            </a:r>
            <a:r>
              <a:rPr lang="en-US" dirty="0" smtClean="0"/>
              <a:t>Harvard </a:t>
            </a:r>
            <a:r>
              <a:rPr lang="en-US" dirty="0" smtClean="0"/>
              <a:t>architecture (</a:t>
            </a:r>
            <a:r>
              <a:rPr lang="en-US" dirty="0" smtClean="0"/>
              <a:t>Von Neumann </a:t>
            </a:r>
            <a:r>
              <a:rPr lang="en-US" dirty="0" smtClean="0"/>
              <a:t>architecture)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Arduino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C++ Library for Atmel </a:t>
            </a:r>
            <a:r>
              <a:rPr lang="en-US" dirty="0" err="1" smtClean="0"/>
              <a:t>ATmega</a:t>
            </a:r>
            <a:r>
              <a:rPr lang="en-US" dirty="0" smtClean="0"/>
              <a:t> microcontrollers</a:t>
            </a:r>
          </a:p>
          <a:p>
            <a:r>
              <a:rPr lang="en-US" dirty="0" smtClean="0"/>
              <a:t>Devices</a:t>
            </a:r>
          </a:p>
          <a:p>
            <a:pPr lvl="1"/>
            <a:r>
              <a:rPr lang="en-US" dirty="0" smtClean="0"/>
              <a:t>UNO (was </a:t>
            </a:r>
            <a:r>
              <a:rPr lang="en-US" dirty="0" err="1" smtClean="0"/>
              <a:t>Duemilanove</a:t>
            </a:r>
            <a:r>
              <a:rPr lang="en-US" dirty="0" smtClean="0"/>
              <a:t> &lt;-&gt; “2009”) is the most popular device</a:t>
            </a:r>
          </a:p>
          <a:p>
            <a:pPr lvl="2"/>
            <a:r>
              <a:rPr lang="en-US" dirty="0" smtClean="0"/>
              <a:t>Standard layout for Shields</a:t>
            </a:r>
          </a:p>
          <a:p>
            <a:pPr lvl="2"/>
            <a:r>
              <a:rPr lang="en-US" dirty="0" smtClean="0"/>
              <a:t>Clones</a:t>
            </a:r>
          </a:p>
          <a:p>
            <a:pPr lvl="3"/>
            <a:r>
              <a:rPr lang="en-US" dirty="0" err="1" smtClean="0"/>
              <a:t>Netduino</a:t>
            </a:r>
            <a:r>
              <a:rPr lang="en-US" dirty="0" smtClean="0"/>
              <a:t> – based on .NET Micro Framework</a:t>
            </a:r>
          </a:p>
          <a:p>
            <a:pPr lvl="3"/>
            <a:r>
              <a:rPr lang="en-US" dirty="0" smtClean="0"/>
              <a:t>Mega – More I/O</a:t>
            </a:r>
          </a:p>
          <a:p>
            <a:pPr lvl="1"/>
            <a:r>
              <a:rPr lang="en-US" dirty="0" err="1" smtClean="0"/>
              <a:t>Nano</a:t>
            </a:r>
            <a:r>
              <a:rPr lang="en-US" dirty="0" smtClean="0"/>
              <a:t> – small</a:t>
            </a:r>
          </a:p>
          <a:p>
            <a:r>
              <a:rPr lang="en-US" dirty="0" smtClean="0"/>
              <a:t>IDE – Java based </a:t>
            </a:r>
            <a:r>
              <a:rPr lang="en-US" smtClean="0"/>
              <a:t>on processing</a:t>
            </a: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USB/Serial</a:t>
            </a:r>
          </a:p>
          <a:p>
            <a:r>
              <a:rPr lang="en-US" dirty="0" err="1" smtClean="0"/>
              <a:t>ATmega</a:t>
            </a:r>
            <a:r>
              <a:rPr lang="en-US" dirty="0" smtClean="0"/>
              <a:t> 328P</a:t>
            </a:r>
          </a:p>
          <a:p>
            <a:pPr lvl="1"/>
            <a:r>
              <a:rPr lang="en-US" dirty="0" smtClean="0"/>
              <a:t>32KB </a:t>
            </a:r>
            <a:r>
              <a:rPr lang="en-US" dirty="0" smtClean="0"/>
              <a:t>Flash Memory</a:t>
            </a:r>
          </a:p>
          <a:p>
            <a:pPr lvl="1"/>
            <a:r>
              <a:rPr lang="en-US" dirty="0" smtClean="0"/>
              <a:t>2KB SRAM</a:t>
            </a:r>
          </a:p>
          <a:p>
            <a:pPr lvl="1"/>
            <a:r>
              <a:rPr lang="en-US" dirty="0" smtClean="0"/>
              <a:t>1KB EEPROM</a:t>
            </a:r>
          </a:p>
          <a:p>
            <a:pPr lvl="1"/>
            <a:r>
              <a:rPr lang="en-US" dirty="0" smtClean="0"/>
              <a:t>16MHz Clock</a:t>
            </a:r>
          </a:p>
          <a:p>
            <a:r>
              <a:rPr lang="en-US" dirty="0" smtClean="0"/>
              <a:t>I/O</a:t>
            </a:r>
          </a:p>
          <a:p>
            <a:pPr lvl="1"/>
            <a:r>
              <a:rPr lang="en-US" dirty="0" smtClean="0"/>
              <a:t>14 digital (6 PWM)</a:t>
            </a:r>
          </a:p>
          <a:p>
            <a:pPr lvl="1"/>
            <a:r>
              <a:rPr lang="en-US" dirty="0" smtClean="0"/>
              <a:t>6 analog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Blink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Fade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 sensor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 sensor w/ Servo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103</Words>
  <Application>Microsoft Office PowerPoint</Application>
  <PresentationFormat>On-screen Show (4:3)</PresentationFormat>
  <Paragraphs>35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Arduino </vt:lpstr>
      <vt:lpstr>Microcontrollers</vt:lpstr>
      <vt:lpstr>Arduino</vt:lpstr>
      <vt:lpstr>UNO</vt:lpstr>
      <vt:lpstr>Blink</vt:lpstr>
      <vt:lpstr>Fade</vt:lpstr>
      <vt:lpstr>Light sensor</vt:lpstr>
      <vt:lpstr>Light sensor w/ Servo</vt:lpstr>
      <vt:lpstr>Presentation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</dc:title>
  <dc:creator>jferner</dc:creator>
  <cp:lastModifiedBy>jferner</cp:lastModifiedBy>
  <cp:revision>30</cp:revision>
  <dcterms:created xsi:type="dcterms:W3CDTF">2010-09-30T02:12:31Z</dcterms:created>
  <dcterms:modified xsi:type="dcterms:W3CDTF">2010-10-08T01:42:07Z</dcterms:modified>
</cp:coreProperties>
</file>