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72" r:id="rId4"/>
    <p:sldId id="275" r:id="rId5"/>
    <p:sldId id="273" r:id="rId6"/>
    <p:sldId id="274" r:id="rId7"/>
    <p:sldId id="270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88488" autoAdjust="0"/>
  </p:normalViewPr>
  <p:slideViewPr>
    <p:cSldViewPr snapToGrid="0">
      <p:cViewPr varScale="1">
        <p:scale>
          <a:sx n="80" d="100"/>
          <a:sy n="80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56E421-0D6E-4F81-A767-20055A6A9B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Presentation 1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3234D-233E-4FEA-ADB0-8886E6D1EC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FB032-AF6A-4EC1-AFF4-5FB0AA9B2B9A}" type="datetimeFigureOut">
              <a:rPr lang="en-CH" smtClean="0"/>
              <a:t>05/01/2019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36D75-AFE8-463D-8273-B9F460A28B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B7401-0275-407D-A865-07DA40A160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7C3A4-099E-4315-86F6-3D0A579BD825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93104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Presentation 1</a:t>
            </a:r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E4DA0-0FE2-4A19-8CB9-8173DD469D30}" type="datetimeFigureOut">
              <a:rPr lang="en-CH" smtClean="0"/>
              <a:t>05/01/2019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2B2B0-DFA4-4FD6-B30E-27920841081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746644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537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166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147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903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910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865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2167-009F-4838-9693-6EAE1073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4909-F83C-4BA5-A878-41D3F50D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81ED-DFD1-47CF-91B9-453F1E6B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8362-B331-4D0F-B6D7-F0ED0664A921}" type="datetime8">
              <a:rPr lang="en-CH" smtClean="0"/>
              <a:t>05/01/2019 08:52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FCA-AEF2-4023-A3BC-A229626D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429F-9784-4906-99D4-A97720AE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122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F2B3-E049-434B-8464-5B77CBCF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D78C0-B951-403E-9B2B-FEFD1193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BE8E-2C1A-4A24-88DB-175930A7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DD9C-F3FB-4EB2-B213-E60A93B10E5A}" type="datetime8">
              <a:rPr lang="en-CH" smtClean="0"/>
              <a:t>05/01/2019 08:52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1746-EC8B-4205-A029-4B83FC3B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2919-3F74-4BC1-94C8-72621D8B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528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A3A22-50F0-4249-A88B-9A1777682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E2A81-C659-4B41-B618-1AD6912AB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C202-89DC-4708-B6A1-A8593A21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5514-3F07-40F0-A879-526C5B836E5A}" type="datetime8">
              <a:rPr lang="en-CH" smtClean="0"/>
              <a:t>05/01/2019 08:52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0D2F-26C1-457F-83F4-863E9A5F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4A24-3C10-4E32-8582-923BB2A7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25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E545-255E-41F8-B7BB-5F555746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D104-D8E9-490B-A22D-9AB1FAB1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1D6DC-CB13-404A-B6F3-9042CA72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631-EBBF-452A-A691-8426FB316D3E}" type="datetime8">
              <a:rPr lang="en-CH" smtClean="0"/>
              <a:t>05/01/2019 08:52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B9C4-A7FD-45C7-A63D-578B071D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FDC1-9FBA-4A54-AB96-2D054510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195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8DC6-94BE-4F8D-9765-30894F4B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60021-4108-4B3E-BD61-D763CB0D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A45C-517E-42AB-A625-EBBB0EA9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1D90-C392-434B-9A0D-4D9100FF5E80}" type="datetime8">
              <a:rPr lang="en-CH" smtClean="0"/>
              <a:t>05/01/2019 08:52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1D6E-C270-433A-B3CE-962D4764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A7478-3BBC-42D9-8891-1E2BB6C5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882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CF99-91E1-4B20-8C42-19213274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0E95-7B36-4E36-AAE4-FA2094DA0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43032-61F7-4E90-926B-E8548F704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75FE-1FB4-42FF-A815-A7C9FEE2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16F-CEF9-42E3-AD73-DC57B354679C}" type="datetime8">
              <a:rPr lang="en-CH" smtClean="0"/>
              <a:t>05/01/2019 08:52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62402-1306-4EDC-B1BC-D124403A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535E0-3863-4BF6-9824-77062E31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630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1E51-D023-46A0-8A2F-050EC8CC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91C6-6E45-48F1-A0F3-72F9F3A4B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83F38-0985-420E-B6CF-EEA9DE535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FC06C-D7B5-4CE7-B75A-426A17BC1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8087B-C067-483C-8B9D-CDF804B5C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2759D-04A6-409F-8B2C-94680F99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476D-D7EC-4720-94FE-0B75859BE66D}" type="datetime8">
              <a:rPr lang="en-CH" smtClean="0"/>
              <a:t>05/01/2019 08:52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2E41E-2048-4081-B4B3-78BB42F8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06BE7-2C9C-4B14-B5EA-C8FAA6A5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13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BBCA-0620-4511-9037-98E54787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F5D48-4E7E-4073-901B-E525DE67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8E05-EF03-4E88-81BB-8F6B085D959D}" type="datetime8">
              <a:rPr lang="en-CH" smtClean="0"/>
              <a:t>05/01/2019 08:52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ED6BE-33F8-4C3D-AA90-3721E26E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B779E-01ED-4609-BCEF-2B981322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240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9760F-E4F9-40F9-8769-21D21A72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AC96-EB67-4A32-A5C3-5C050A0A44F2}" type="datetime8">
              <a:rPr lang="en-CH" smtClean="0"/>
              <a:t>05/01/2019 08:52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213E8-377F-4A36-B812-521DDAD8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A21E2-B3A8-4579-A735-9819972B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135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7289-FB63-4B7A-BBD6-EC328BF4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C3B42-E903-4CE2-AB6F-3251A549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5DD8F-5850-4AE7-BC6F-66B7E9A5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FBE2C-028E-496A-903B-028FD01D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3287-2675-4AD2-9505-372AB6ACFB02}" type="datetime8">
              <a:rPr lang="en-CH" smtClean="0"/>
              <a:t>05/01/2019 08:52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87BBE-3B41-42CF-BEE9-38D6FF75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2F5D5-79F1-45B1-BBD1-2EE4846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999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8125-4FAA-435D-BEDB-E5D17B20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C1E50-93AD-40DC-B0FD-B7B485696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98A4E-99EC-4400-A3C6-8C0D9101D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6DD82-299B-475D-9453-22628132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365C-FB2C-4519-BDEE-919386B009BC}" type="datetime8">
              <a:rPr lang="en-CH" smtClean="0"/>
              <a:t>05/01/2019 08:52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4A59D-0A22-4DBC-BCD8-663EB9EC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8F660-44C5-4823-B56A-2DBA54C4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845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1B1E3-AC9A-4BF9-880C-668D6178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CD1BC-CF43-472B-878A-2DCB1BAA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380A4-E628-4D35-98DF-5FE08D35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B36E-BB51-4996-8D77-822AD4008CC0}" type="datetime8">
              <a:rPr lang="en-CH" smtClean="0"/>
              <a:t>05/01/2019 08:52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D162-B4A1-4A25-8A47-C74A1A43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E176-0E7D-4D24-9E70-0F379573D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5776-8BA9-4C4E-8757-D28431CC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147" y="474591"/>
            <a:ext cx="9144000" cy="886033"/>
          </a:xfrm>
        </p:spPr>
        <p:txBody>
          <a:bodyPr>
            <a:normAutofit/>
          </a:bodyPr>
          <a:lstStyle/>
          <a:p>
            <a:r>
              <a:rPr lang="de-CH" sz="5400" dirty="0"/>
              <a:t>Präsentation – Usability Tests</a:t>
            </a:r>
            <a:endParaRPr lang="en-CH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2EF4E-EB3F-4FC7-A0D9-52F006B93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47" y="1480066"/>
            <a:ext cx="9144000" cy="2922246"/>
          </a:xfrm>
        </p:spPr>
        <p:txBody>
          <a:bodyPr>
            <a:normAutofit/>
          </a:bodyPr>
          <a:lstStyle/>
          <a:p>
            <a:br>
              <a:rPr lang="de-CH" dirty="0"/>
            </a:br>
            <a:r>
              <a:rPr lang="de-CH" dirty="0"/>
              <a:t>Beekeeping Game für</a:t>
            </a:r>
            <a:br>
              <a:rPr lang="de-CH" dirty="0"/>
            </a:br>
            <a:endParaRPr lang="de-CH" sz="1800" dirty="0"/>
          </a:p>
          <a:p>
            <a:br>
              <a:rPr lang="de-CH" dirty="0"/>
            </a:br>
            <a:r>
              <a:rPr lang="de-CH" dirty="0"/>
              <a:t>Vortragende: Julius </a:t>
            </a:r>
            <a:r>
              <a:rPr lang="de-CH" dirty="0" err="1"/>
              <a:t>Oeftiger</a:t>
            </a:r>
            <a:r>
              <a:rPr lang="de-CH" dirty="0"/>
              <a:t>, Tobias Brugger</a:t>
            </a:r>
            <a:br>
              <a:rPr lang="de-CH" dirty="0"/>
            </a:br>
            <a:br>
              <a:rPr lang="de-CH" dirty="0"/>
            </a:b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03F41-B8AC-41D4-A739-92BF6FA5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1</a:t>
            </a:fld>
            <a:endParaRPr lang="en-CH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8C762-0B4B-4BA0-B560-24801AB89C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4071E4-7368-4B09-B203-0222E0E1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866" y="3320297"/>
            <a:ext cx="6190268" cy="31117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346BC-1D1E-419F-856B-BCB1ABE108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36" t="17384" r="1246" b="2518"/>
          <a:stretch/>
        </p:blipFill>
        <p:spPr>
          <a:xfrm>
            <a:off x="7361161" y="1648190"/>
            <a:ext cx="1322593" cy="6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Vorgehen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7" y="2069223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Künftige Anwender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Vorkenntnisse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Wer testest die Software?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Ablauf</a:t>
            </a: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2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94174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Auswertung von Antworten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3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120442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Unsere Beobachtungen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4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247135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Fazit - Prioritäten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5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72123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Vorher - Nachher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 err="1"/>
              <a:t>Z.b.</a:t>
            </a:r>
            <a:r>
              <a:rPr lang="de-CH" dirty="0"/>
              <a:t> </a:t>
            </a:r>
            <a:r>
              <a:rPr lang="de-CH" dirty="0" err="1"/>
              <a:t>Tileplace</a:t>
            </a:r>
            <a:r>
              <a:rPr lang="de-CH" dirty="0"/>
              <a:t> für </a:t>
            </a:r>
            <a:r>
              <a:rPr lang="de-CH" dirty="0" err="1"/>
              <a:t>abbruch</a:t>
            </a:r>
            <a:r>
              <a:rPr lang="de-CH" dirty="0"/>
              <a:t> </a:t>
            </a:r>
            <a:r>
              <a:rPr lang="de-CH" dirty="0" err="1"/>
              <a:t>drag</a:t>
            </a:r>
            <a:r>
              <a:rPr lang="de-CH" dirty="0"/>
              <a:t>/</a:t>
            </a:r>
            <a:r>
              <a:rPr lang="de-CH" dirty="0" err="1"/>
              <a:t>drop</a:t>
            </a: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Verkürzung </a:t>
            </a:r>
            <a:r>
              <a:rPr lang="de-CH" dirty="0" err="1"/>
              <a:t>Animationszeits</a:t>
            </a:r>
            <a:r>
              <a:rPr lang="de-CH" dirty="0"/>
              <a:t> zwischen </a:t>
            </a:r>
            <a:r>
              <a:rPr lang="de-CH" dirty="0" err="1"/>
              <a:t>Scenen</a:t>
            </a: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6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123260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5776-8BA9-4C4E-8757-D28431CC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147" y="474591"/>
            <a:ext cx="9144000" cy="886033"/>
          </a:xfrm>
        </p:spPr>
        <p:txBody>
          <a:bodyPr>
            <a:normAutofit/>
          </a:bodyPr>
          <a:lstStyle/>
          <a:p>
            <a:r>
              <a:rPr lang="de-CH" sz="4800" dirty="0"/>
              <a:t>Fragen/Diskussion</a:t>
            </a:r>
            <a:endParaRPr lang="en-CH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03F41-B8AC-41D4-A739-92BF6FA5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7</a:t>
            </a:fld>
            <a:endParaRPr lang="en-CH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8C762-0B4B-4BA0-B560-24801AB8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36D509C-EA4C-44AE-A10D-BCB08991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1818719"/>
            <a:ext cx="55435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39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Präsentation – Usability Tests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Fragen/Diskussion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Usability Tests</dc:title>
  <dc:creator>Brian Schweigler</dc:creator>
  <cp:lastModifiedBy>Tobias Brugger</cp:lastModifiedBy>
  <cp:revision>70</cp:revision>
  <dcterms:created xsi:type="dcterms:W3CDTF">2019-03-03T10:21:53Z</dcterms:created>
  <dcterms:modified xsi:type="dcterms:W3CDTF">2019-05-01T07:56:50Z</dcterms:modified>
</cp:coreProperties>
</file>