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7" r:id="rId4"/>
    <p:sldId id="276" r:id="rId5"/>
    <p:sldId id="278" r:id="rId6"/>
    <p:sldId id="279" r:id="rId7"/>
    <p:sldId id="280" r:id="rId8"/>
    <p:sldId id="281" r:id="rId9"/>
    <p:sldId id="275" r:id="rId10"/>
    <p:sldId id="273" r:id="rId11"/>
    <p:sldId id="270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8488" autoAdjust="0"/>
  </p:normalViewPr>
  <p:slideViewPr>
    <p:cSldViewPr snapToGrid="0">
      <p:cViewPr varScale="1">
        <p:scale>
          <a:sx n="80" d="100"/>
          <a:sy n="80" d="100"/>
        </p:scale>
        <p:origin x="4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6E421-0D6E-4F81-A767-20055A6A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234D-233E-4FEA-ADB0-8886E6D1E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B032-AF6A-4EC1-AFF4-5FB0AA9B2B9A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6D75-AFE8-463D-8273-B9F460A28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7401-0275-407D-A865-07DA40A1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C3A4-099E-4315-86F6-3D0A579BD825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9310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4DA0-0FE2-4A19-8CB9-8173DD469D30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B2B0-DFA4-4FD6-B30E-27920841081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4664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7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CH" dirty="0"/>
              <a:t>Damit sich der Spieler besser zurechtfindet</a:t>
            </a:r>
          </a:p>
          <a:p>
            <a:pPr marL="228600" indent="-228600">
              <a:buAutoNum type="arabicParenR"/>
            </a:pP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10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6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Ohne Einführung, um zu sehen, ob das Spiel intuitiv ist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90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9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Bienenähnliche Partikel -&gt; Simulation von Bienen,  die um den Bienenstock fliegen</a:t>
            </a:r>
          </a:p>
          <a:p>
            <a:r>
              <a:rPr lang="de-CH" dirty="0"/>
              <a:t>-&gt; Mehr Dynamik in der Spielwelt</a:t>
            </a:r>
          </a:p>
          <a:p>
            <a:endParaRPr lang="de-CH" dirty="0"/>
          </a:p>
          <a:p>
            <a:r>
              <a:rPr lang="de-CH" dirty="0"/>
              <a:t>Tutorial grundlegende Spielelemente, aber nicht allen. Der Spieler soll auch Dinge selbst erkunden. 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9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Eher Mittelmässiges Feedback bis schlechtes, da sehr viele Platzhalter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Noch verbesserungspotential</a:t>
            </a:r>
          </a:p>
          <a:p>
            <a:r>
              <a:rPr lang="de-CH" dirty="0"/>
              <a:t>-&gt; Graphiker von </a:t>
            </a:r>
            <a:r>
              <a:rPr lang="de-CH" dirty="0" err="1"/>
              <a:t>Abilium</a:t>
            </a:r>
            <a:r>
              <a:rPr lang="de-CH" dirty="0"/>
              <a:t> arbeitet zurzeit noch an Sprites für andere Jahreszeiten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1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9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90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67-009F-4838-9693-6EAE107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909-F83C-4BA5-A878-41D3F50D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81ED-DFD1-47CF-91B9-453F1E6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362-B331-4D0F-B6D7-F0ED0664A921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FCA-AEF2-4023-A3BC-A229626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29F-9784-4906-99D4-A97720A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2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B3-E049-434B-8464-5B77CBCF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78C0-B951-403E-9B2B-FEFD119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BE8E-2C1A-4A24-88DB-175930A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DD9C-F3FB-4EB2-B213-E60A93B10E5A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1746-EC8B-4205-A029-4B83FC3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919-3F74-4BC1-94C8-72621D8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A3A22-50F0-4249-A88B-9A177768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2A81-C659-4B41-B618-1AD6912A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C202-89DC-4708-B6A1-A8593A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5514-3F07-40F0-A879-526C5B836E5A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0D2F-26C1-457F-83F4-863E9A5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A24-3C10-4E32-8582-923BB2A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E545-255E-41F8-B7BB-5F55574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104-D8E9-490B-A22D-9AB1FAB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6DC-CB13-404A-B6F3-9042CA7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631-EBBF-452A-A691-8426FB316D3E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9C4-A7FD-45C7-A63D-578B07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FDC1-9FBA-4A54-AB96-2D05451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9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DC6-94BE-4F8D-9765-30894F4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021-4108-4B3E-BD61-D763CB0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45C-517E-42AB-A625-EBBB0EA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1D90-C392-434B-9A0D-4D9100FF5E80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1D6E-C270-433A-B3CE-962D476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7478-3BBC-42D9-8891-1E2BB6C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8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99-91E1-4B20-8C42-192132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E95-7B36-4E36-AAE4-FA2094DA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3032-61F7-4E90-926B-E8548F70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75FE-1FB4-42FF-A815-A7C9FEE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16F-CEF9-42E3-AD73-DC57B354679C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2402-1306-4EDC-B1BC-D12440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5E0-3863-4BF6-9824-77062E3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3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1E51-D023-46A0-8A2F-050EC8C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91C6-6E45-48F1-A0F3-72F9F3A4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F38-0985-420E-B6CF-EEA9DE53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C06C-D7B5-4CE7-B75A-426A17BC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087B-C067-483C-8B9D-CDF804B5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59D-04A6-409F-8B2C-94680F9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76D-D7EC-4720-94FE-0B75859BE66D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E41E-2048-4081-B4B3-78BB42F8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06BE7-2C9C-4B14-B5EA-C8FAA6A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CA-0620-4511-9037-98E5478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5D48-4E7E-4073-901B-E525DE6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8E05-EF03-4E88-81BB-8F6B085D959D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D6BE-33F8-4C3D-AA90-3721E26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B779E-01ED-4609-BCEF-2B98132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40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760F-E4F9-40F9-8769-21D21A7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C96-EB67-4A32-A5C3-5C050A0A44F2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13E8-377F-4A36-B812-521DDAD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21E2-B3A8-4579-A735-9819972B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289-FB63-4B7A-BBD6-EC328B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3B42-E903-4CE2-AB6F-3251A549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DD8F-5850-4AE7-BC6F-66B7E9A5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E2C-028E-496A-903B-028FD01D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3287-2675-4AD2-9505-372AB6ACFB02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7BBE-3B41-42CF-BEE9-38D6FF7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5D5-79F1-45B1-BBD1-2EE4846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125-4FAA-435D-BEDB-E5D17B20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1E50-93AD-40DC-B0FD-B7B48569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8A4E-99EC-4400-A3C6-8C0D9101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DD82-299B-475D-9453-2262813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65C-FB2C-4519-BDEE-919386B009BC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A59D-0A22-4DBC-BCD8-663EB9E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F660-44C5-4823-B56A-2DBA54C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4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1E3-AC9A-4BF9-880C-668D617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D1BC-CF43-472B-878A-2DCB1BA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80A4-E628-4D35-98DF-5FE08D35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B36E-BB51-4996-8D77-822AD4008CC0}" type="datetime8">
              <a:rPr lang="en-CH" smtClean="0"/>
              <a:t>05/02/2019 11:40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162-B4A1-4A25-8A47-C74A1A43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E176-0E7D-4D24-9E70-0F379573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5400" dirty="0"/>
              <a:t>Präsentation – Usability Tests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EF4E-EB3F-4FC7-A0D9-52F006B9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1480066"/>
            <a:ext cx="9144000" cy="2922246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dirty="0"/>
              <a:t>Beekeeping Game für</a:t>
            </a:r>
            <a:br>
              <a:rPr lang="de-CH" dirty="0"/>
            </a:br>
            <a:endParaRPr lang="de-CH" sz="1800" dirty="0"/>
          </a:p>
          <a:p>
            <a:br>
              <a:rPr lang="de-CH" dirty="0"/>
            </a:br>
            <a:r>
              <a:rPr lang="de-CH" dirty="0"/>
              <a:t>Vortragende: Julius </a:t>
            </a:r>
            <a:r>
              <a:rPr lang="de-CH" dirty="0" err="1"/>
              <a:t>Oeftiger</a:t>
            </a:r>
            <a:r>
              <a:rPr lang="de-CH" dirty="0"/>
              <a:t>, Tobias Brugger</a:t>
            </a:r>
            <a:br>
              <a:rPr lang="de-CH" dirty="0"/>
            </a:br>
            <a:br>
              <a:rPr lang="de-CH" dirty="0"/>
            </a:b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071E4-7368-4B09-B203-0222E0E1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66" y="3320297"/>
            <a:ext cx="6190268" cy="3111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346BC-1D1E-419F-856B-BCB1ABE10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6" t="17384" r="1246" b="2518"/>
          <a:stretch/>
        </p:blipFill>
        <p:spPr>
          <a:xfrm>
            <a:off x="7361161" y="1648190"/>
            <a:ext cx="1322593" cy="6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Fazit – Was hat sich für uns geändert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Neuer Fokus auf Story / Einleitung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Bessere Platzhalter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Dennoch:  Hauptfokus immer noch auf Spielinhalt 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10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7212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4800" dirty="0"/>
              <a:t>Fragen/Diskussion</a:t>
            </a:r>
            <a:endParaRPr lang="en-CH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6D509C-EA4C-44AE-A10D-BCB08991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818719"/>
            <a:ext cx="5543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Usability Tests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Fokus von uns und </a:t>
            </a:r>
            <a:r>
              <a:rPr lang="de-CH" dirty="0" err="1"/>
              <a:t>Abilium</a:t>
            </a:r>
            <a:r>
              <a:rPr lang="de-CH" dirty="0"/>
              <a:t> auf Programmierung von Spielfeatures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Deshalb nur kurzes Usability </a:t>
            </a:r>
            <a:r>
              <a:rPr lang="de-CH" dirty="0" err="1"/>
              <a:t>Testing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Ziel des Tests: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Verbesserung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Fokus für nächste Iteration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2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417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Vorgehen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Teilnehmer spielen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Ohne Einführung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Google Survey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Beobachtung der Probanden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3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5709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4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1BB860-6E45-41C5-9E35-8AD67F3E2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80" y="1818719"/>
            <a:ext cx="6806205" cy="41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 Vorschläge/Kritik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5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Fliegende Bienenschwärme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Bienenähnliche Partikel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Ich fand mich nicht zurecht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Tutorial grundlegende Spielelemente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Mehr Spiel / Mehr Inhalt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Ziel der nächsten </a:t>
            </a:r>
            <a:r>
              <a:rPr lang="de-CH" dirty="0" err="1"/>
              <a:t>Interation</a:t>
            </a:r>
            <a:r>
              <a:rPr lang="de-CH" dirty="0"/>
              <a:t>, das Spiel mit mehr Inhalt zu füllen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840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6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12D6BB-C0CB-44CD-AB82-38789BD7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7" y="1818719"/>
            <a:ext cx="8697951" cy="33673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3F78F1-6F1C-4438-90EA-474C2ECBF706}"/>
              </a:ext>
            </a:extLst>
          </p:cNvPr>
          <p:cNvSpPr txBox="1"/>
          <p:nvPr/>
        </p:nvSpPr>
        <p:spPr>
          <a:xfrm>
            <a:off x="1775885" y="5325222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Sehr schlecht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0F40DE-1159-4638-9DB3-7139E8D954C1}"/>
              </a:ext>
            </a:extLst>
          </p:cNvPr>
          <p:cNvSpPr txBox="1"/>
          <p:nvPr/>
        </p:nvSpPr>
        <p:spPr>
          <a:xfrm>
            <a:off x="8944855" y="5274785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Exzellent</a:t>
            </a:r>
          </a:p>
        </p:txBody>
      </p:sp>
    </p:spTree>
    <p:extLst>
      <p:ext uri="{BB962C8B-B14F-4D97-AF65-F5344CB8AC3E}">
        <p14:creationId xmlns:p14="http://schemas.microsoft.com/office/powerpoint/2010/main" val="524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7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140F3-A07C-453B-84D7-42D94EBA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3" y="1818719"/>
            <a:ext cx="7539427" cy="4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Positives Feedback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8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Drag/Drop fühlt sich gut 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Grafiken sehen gut aus und passen zum Spiel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Keine Ladezeiten, schnelle Reaktion auf Input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83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Unsere Beobachtungen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93297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Spiel ist nicht intuitiv ohne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Design ist nicht einheitlich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Abstimmung von Honig, Geld und Kosten von Gegenständen muss verbessert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Mülleimer für Abbruch des Drag/Drop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9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47135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Präsentation – Usability Tests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Fragen/Diskussion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Usability Tests</dc:title>
  <dc:creator>Brian Schweigler</dc:creator>
  <cp:lastModifiedBy>Tobias Brugger</cp:lastModifiedBy>
  <cp:revision>79</cp:revision>
  <dcterms:created xsi:type="dcterms:W3CDTF">2019-03-03T10:21:53Z</dcterms:created>
  <dcterms:modified xsi:type="dcterms:W3CDTF">2019-05-02T09:46:12Z</dcterms:modified>
</cp:coreProperties>
</file>