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7" r:id="rId4"/>
    <p:sldId id="276" r:id="rId5"/>
    <p:sldId id="278" r:id="rId6"/>
    <p:sldId id="279" r:id="rId7"/>
    <p:sldId id="280" r:id="rId8"/>
    <p:sldId id="281" r:id="rId9"/>
    <p:sldId id="275" r:id="rId10"/>
    <p:sldId id="273" r:id="rId11"/>
    <p:sldId id="270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88488" autoAdjust="0"/>
  </p:normalViewPr>
  <p:slideViewPr>
    <p:cSldViewPr snapToGrid="0">
      <p:cViewPr>
        <p:scale>
          <a:sx n="43" d="100"/>
          <a:sy n="43" d="100"/>
        </p:scale>
        <p:origin x="66" y="8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56E421-0D6E-4F81-A767-20055A6A9B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Presentation 1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3234D-233E-4FEA-ADB0-8886E6D1EC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FB032-AF6A-4EC1-AFF4-5FB0AA9B2B9A}" type="datetimeFigureOut">
              <a:rPr lang="en-CH" smtClean="0"/>
              <a:t>05/02/2019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36D75-AFE8-463D-8273-B9F460A28B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B7401-0275-407D-A865-07DA40A160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7C3A4-099E-4315-86F6-3D0A579BD825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931048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CH"/>
              <a:t>Presentation 1</a:t>
            </a:r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E4DA0-0FE2-4A19-8CB9-8173DD469D30}" type="datetimeFigureOut">
              <a:rPr lang="en-CH" smtClean="0"/>
              <a:t>05/02/2019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2B2B0-DFA4-4FD6-B30E-279208410810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746644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5370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CH" dirty="0"/>
              <a:t>Damit sich der Spieler besser zurechtfindet</a:t>
            </a:r>
          </a:p>
          <a:p>
            <a:pPr marL="228600" indent="-228600">
              <a:buAutoNum type="arabicParenR"/>
            </a:pPr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910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166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Ohne Einführung, um zu sehen, ob das Spiel intuitiv ist</a:t>
            </a:r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1790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5962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Bienenähnliche Partikel -&gt; Simulation von Bienen,  die um den Bienenstock fliegen</a:t>
            </a:r>
          </a:p>
          <a:p>
            <a:r>
              <a:rPr lang="de-CH" dirty="0"/>
              <a:t>-&gt; Mehr Dynamik in der Spielwelt</a:t>
            </a:r>
          </a:p>
          <a:p>
            <a:endParaRPr lang="de-CH" dirty="0"/>
          </a:p>
          <a:p>
            <a:r>
              <a:rPr lang="de-CH" dirty="0"/>
              <a:t>Tutorial grundlegende Spielelemente, aber nicht allen. Der Spieler soll auch Dinge selbst erkunden. </a:t>
            </a:r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193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Eher Mittelmässiges Feedback bis schlechtes, da sehr viele Platzhalter</a:t>
            </a:r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1945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Noch verbesserungspotential</a:t>
            </a:r>
          </a:p>
          <a:p>
            <a:r>
              <a:rPr lang="de-CH" dirty="0"/>
              <a:t>-&gt; Graphiker von </a:t>
            </a:r>
            <a:r>
              <a:rPr lang="de-CH" dirty="0" err="1"/>
              <a:t>Abilium</a:t>
            </a:r>
            <a:r>
              <a:rPr lang="de-CH" dirty="0"/>
              <a:t> arbeitet zurzeit noch an Sprites für andere Jahreszeiten</a:t>
            </a:r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9133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2195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CH"/>
              <a:t>Presentation 1</a:t>
            </a:r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B2B0-DFA4-4FD6-B30E-279208410810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903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2167-009F-4838-9693-6EAE10732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4909-F83C-4BA5-A878-41D3F50D1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881ED-DFD1-47CF-91B9-453F1E6B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8362-B331-4D0F-B6D7-F0ED0664A921}" type="datetime8">
              <a:rPr lang="en-CH" smtClean="0"/>
              <a:t>05/02/2019 10:17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FCA-AEF2-4023-A3BC-A229626D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429F-9784-4906-99D4-A97720AE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122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F2B3-E049-434B-8464-5B77CBCF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D78C0-B951-403E-9B2B-FEFD11931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5BE8E-2C1A-4A24-88DB-175930A7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DD9C-F3FB-4EB2-B213-E60A93B10E5A}" type="datetime8">
              <a:rPr lang="en-CH" smtClean="0"/>
              <a:t>05/02/2019 10:17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1746-EC8B-4205-A029-4B83FC3B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2919-3F74-4BC1-94C8-72621D8B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528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A3A22-50F0-4249-A88B-9A1777682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E2A81-C659-4B41-B618-1AD6912AB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4C202-89DC-4708-B6A1-A8593A21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85514-3F07-40F0-A879-526C5B836E5A}" type="datetime8">
              <a:rPr lang="en-CH" smtClean="0"/>
              <a:t>05/02/2019 10:17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00D2F-26C1-457F-83F4-863E9A5F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64A24-3C10-4E32-8582-923BB2A7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25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E545-255E-41F8-B7BB-5F555746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D104-D8E9-490B-A22D-9AB1FAB1D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1D6DC-CB13-404A-B6F3-9042CA72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631-EBBF-452A-A691-8426FB316D3E}" type="datetime8">
              <a:rPr lang="en-CH" smtClean="0"/>
              <a:t>05/02/2019 10:17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B9C4-A7FD-45C7-A63D-578B071D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FDC1-9FBA-4A54-AB96-2D054510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195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8DC6-94BE-4F8D-9765-30894F4B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60021-4108-4B3E-BD61-D763CB0DA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FA45C-517E-42AB-A625-EBBB0EA9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1D90-C392-434B-9A0D-4D9100FF5E80}" type="datetime8">
              <a:rPr lang="en-CH" smtClean="0"/>
              <a:t>05/02/2019 10:17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91D6E-C270-433A-B3CE-962D4764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A7478-3BBC-42D9-8891-1E2BB6C5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882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CF99-91E1-4B20-8C42-19213274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0E95-7B36-4E36-AAE4-FA2094DA0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43032-61F7-4E90-926B-E8548F704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75FE-1FB4-42FF-A815-A7C9FEE2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816F-CEF9-42E3-AD73-DC57B354679C}" type="datetime8">
              <a:rPr lang="en-CH" smtClean="0"/>
              <a:t>05/02/2019 10:17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62402-1306-4EDC-B1BC-D124403A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535E0-3863-4BF6-9824-77062E31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630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1E51-D023-46A0-8A2F-050EC8CC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091C6-6E45-48F1-A0F3-72F9F3A4B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83F38-0985-420E-B6CF-EEA9DE535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FC06C-D7B5-4CE7-B75A-426A17BC1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8087B-C067-483C-8B9D-CDF804B5C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2759D-04A6-409F-8B2C-94680F99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476D-D7EC-4720-94FE-0B75859BE66D}" type="datetime8">
              <a:rPr lang="en-CH" smtClean="0"/>
              <a:t>05/02/2019 10:17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2E41E-2048-4081-B4B3-78BB42F8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06BE7-2C9C-4B14-B5EA-C8FAA6A5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13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BBCA-0620-4511-9037-98E54787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F5D48-4E7E-4073-901B-E525DE67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8E05-EF03-4E88-81BB-8F6B085D959D}" type="datetime8">
              <a:rPr lang="en-CH" smtClean="0"/>
              <a:t>05/02/2019 10:17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ED6BE-33F8-4C3D-AA90-3721E26E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B779E-01ED-4609-BCEF-2B981322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240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9760F-E4F9-40F9-8769-21D21A72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AC96-EB67-4A32-A5C3-5C050A0A44F2}" type="datetime8">
              <a:rPr lang="en-CH" smtClean="0"/>
              <a:t>05/02/2019 10:17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213E8-377F-4A36-B812-521DDAD8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A21E2-B3A8-4579-A735-9819972B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135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7289-FB63-4B7A-BBD6-EC328BF4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C3B42-E903-4CE2-AB6F-3251A5492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5DD8F-5850-4AE7-BC6F-66B7E9A5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FBE2C-028E-496A-903B-028FD01D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3287-2675-4AD2-9505-372AB6ACFB02}" type="datetime8">
              <a:rPr lang="en-CH" smtClean="0"/>
              <a:t>05/02/2019 10:17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87BBE-3B41-42CF-BEE9-38D6FF75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2F5D5-79F1-45B1-BBD1-2EE48460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999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8125-4FAA-435D-BEDB-E5D17B20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C1E50-93AD-40DC-B0FD-B7B485696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98A4E-99EC-4400-A3C6-8C0D9101D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6DD82-299B-475D-9453-22628132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365C-FB2C-4519-BDEE-919386B009BC}" type="datetime8">
              <a:rPr lang="en-CH" smtClean="0"/>
              <a:t>05/02/2019 10:17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4A59D-0A22-4DBC-BCD8-663EB9EC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8F660-44C5-4823-B56A-2DBA54C4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845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1B1E3-AC9A-4BF9-880C-668D6178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CD1BC-CF43-472B-878A-2DCB1BAAA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380A4-E628-4D35-98DF-5FE08D354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FB36E-BB51-4996-8D77-822AD4008CC0}" type="datetime8">
              <a:rPr lang="en-CH" smtClean="0"/>
              <a:t>05/02/2019 10:17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D162-B4A1-4A25-8A47-C74A1A435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9E176-0E7D-4D24-9E70-0F379573D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8215A-2065-42F3-B327-F66581BA1A17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5776-8BA9-4C4E-8757-D28431CCF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147" y="474591"/>
            <a:ext cx="9144000" cy="886033"/>
          </a:xfrm>
        </p:spPr>
        <p:txBody>
          <a:bodyPr>
            <a:normAutofit/>
          </a:bodyPr>
          <a:lstStyle/>
          <a:p>
            <a:r>
              <a:rPr lang="de-CH" sz="5400" dirty="0"/>
              <a:t>Präsentation – Usability Tests</a:t>
            </a:r>
            <a:endParaRPr lang="en-CH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2EF4E-EB3F-4FC7-A0D9-52F006B93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147" y="1480066"/>
            <a:ext cx="9144000" cy="2922246"/>
          </a:xfrm>
        </p:spPr>
        <p:txBody>
          <a:bodyPr>
            <a:normAutofit/>
          </a:bodyPr>
          <a:lstStyle/>
          <a:p>
            <a:br>
              <a:rPr lang="de-CH" dirty="0"/>
            </a:br>
            <a:r>
              <a:rPr lang="de-CH" dirty="0"/>
              <a:t>Beekeeping Game für</a:t>
            </a:r>
            <a:br>
              <a:rPr lang="de-CH" dirty="0"/>
            </a:br>
            <a:endParaRPr lang="de-CH" sz="1800" dirty="0"/>
          </a:p>
          <a:p>
            <a:br>
              <a:rPr lang="de-CH" dirty="0"/>
            </a:br>
            <a:r>
              <a:rPr lang="de-CH" dirty="0"/>
              <a:t>Vortragende: Julius </a:t>
            </a:r>
            <a:r>
              <a:rPr lang="de-CH" dirty="0" err="1"/>
              <a:t>Oeftiger</a:t>
            </a:r>
            <a:r>
              <a:rPr lang="de-CH" dirty="0"/>
              <a:t>, Tobias Brugger</a:t>
            </a:r>
            <a:br>
              <a:rPr lang="de-CH" dirty="0"/>
            </a:br>
            <a:br>
              <a:rPr lang="de-CH" dirty="0"/>
            </a:b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03F41-B8AC-41D4-A739-92BF6FA5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1</a:t>
            </a:fld>
            <a:endParaRPr lang="en-CH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8C762-0B4B-4BA0-B560-24801AB89C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4071E4-7368-4B09-B203-0222E0E1E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866" y="3320297"/>
            <a:ext cx="6190268" cy="31117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2346BC-1D1E-419F-856B-BCB1ABE108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36" t="17384" r="1246" b="2518"/>
          <a:stretch/>
        </p:blipFill>
        <p:spPr>
          <a:xfrm>
            <a:off x="7361161" y="1648190"/>
            <a:ext cx="1322593" cy="6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0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Fazit – Was hat sich für uns geändert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Neuer Fokus auf Story / Einleitung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Bessere Platzhalter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Dennoch:  Hauptfokus immer noch auf Spielinhalt </a:t>
            </a: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10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721238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5776-8BA9-4C4E-8757-D28431CCF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147" y="474591"/>
            <a:ext cx="9144000" cy="886033"/>
          </a:xfrm>
        </p:spPr>
        <p:txBody>
          <a:bodyPr>
            <a:normAutofit/>
          </a:bodyPr>
          <a:lstStyle/>
          <a:p>
            <a:r>
              <a:rPr lang="de-CH" sz="4800" dirty="0"/>
              <a:t>Fragen/Diskussion</a:t>
            </a:r>
            <a:endParaRPr lang="en-CH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03F41-B8AC-41D4-A739-92BF6FA5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11</a:t>
            </a:fld>
            <a:endParaRPr lang="en-CH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8C762-0B4B-4BA0-B560-24801AB89C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36D509C-EA4C-44AE-A10D-BCB08991A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1818719"/>
            <a:ext cx="55435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9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Usability Tests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7" y="2069223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Fokus von uns und </a:t>
            </a:r>
            <a:r>
              <a:rPr lang="de-CH" dirty="0" err="1"/>
              <a:t>Abilium</a:t>
            </a:r>
            <a:r>
              <a:rPr lang="de-CH" dirty="0"/>
              <a:t> auf Programmierung von Spielfeatures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Deshalb nur kurzes Usability </a:t>
            </a:r>
            <a:r>
              <a:rPr lang="de-CH" dirty="0" err="1"/>
              <a:t>Testing</a:t>
            </a:r>
            <a:endParaRPr lang="de-CH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Ziel des Tests: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CH" dirty="0"/>
              <a:t> Verbesserung UI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CH" dirty="0"/>
              <a:t> Fokus für nächste Iteration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2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394174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Vorgehen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7" y="2069223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Freunde spielen lassen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Ohne Einführung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Google Survey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3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357095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 err="1"/>
              <a:t>Did</a:t>
            </a:r>
            <a:r>
              <a:rPr lang="de-CH" sz="4800" dirty="0"/>
              <a:t> </a:t>
            </a:r>
            <a:r>
              <a:rPr lang="de-CH" sz="4800" dirty="0" err="1"/>
              <a:t>you</a:t>
            </a:r>
            <a:r>
              <a:rPr lang="de-CH" sz="4800" dirty="0"/>
              <a:t> </a:t>
            </a:r>
            <a:r>
              <a:rPr lang="de-CH" sz="4800" dirty="0" err="1"/>
              <a:t>have</a:t>
            </a:r>
            <a:r>
              <a:rPr lang="de-CH" sz="4800" dirty="0"/>
              <a:t> </a:t>
            </a:r>
            <a:r>
              <a:rPr lang="de-CH" sz="4800" dirty="0" err="1"/>
              <a:t>fun</a:t>
            </a:r>
            <a:r>
              <a:rPr lang="de-CH" sz="4800" dirty="0"/>
              <a:t>?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4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831DB9A-371F-42E5-A5A0-5EA291AD09F6}"/>
              </a:ext>
            </a:extLst>
          </p:cNvPr>
          <p:cNvSpPr txBox="1">
            <a:spLocks/>
          </p:cNvSpPr>
          <p:nvPr/>
        </p:nvSpPr>
        <p:spPr>
          <a:xfrm>
            <a:off x="1434546" y="1971118"/>
            <a:ext cx="8802274" cy="357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619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 err="1"/>
              <a:t>Did</a:t>
            </a:r>
            <a:r>
              <a:rPr lang="de-CH" sz="4800" dirty="0"/>
              <a:t> </a:t>
            </a:r>
            <a:r>
              <a:rPr lang="de-CH" sz="4800" dirty="0" err="1"/>
              <a:t>you</a:t>
            </a:r>
            <a:r>
              <a:rPr lang="de-CH" sz="4800" dirty="0"/>
              <a:t> </a:t>
            </a:r>
            <a:r>
              <a:rPr lang="de-CH" sz="4800" dirty="0" err="1"/>
              <a:t>have</a:t>
            </a:r>
            <a:r>
              <a:rPr lang="de-CH" sz="4800" dirty="0"/>
              <a:t> </a:t>
            </a:r>
            <a:r>
              <a:rPr lang="de-CH" sz="4800" dirty="0" err="1"/>
              <a:t>fun</a:t>
            </a:r>
            <a:r>
              <a:rPr lang="de-CH" sz="4800" dirty="0"/>
              <a:t>? Vorschläge/Kritik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5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831DB9A-371F-42E5-A5A0-5EA291AD09F6}"/>
              </a:ext>
            </a:extLst>
          </p:cNvPr>
          <p:cNvSpPr txBox="1">
            <a:spLocks/>
          </p:cNvSpPr>
          <p:nvPr/>
        </p:nvSpPr>
        <p:spPr>
          <a:xfrm>
            <a:off x="1434546" y="1971118"/>
            <a:ext cx="8802274" cy="357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Fliegende Bienenschwärme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CH" dirty="0"/>
              <a:t>Bienenähnliche Partikel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Ich fand mich nicht zurecht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CH" dirty="0"/>
              <a:t>Tutorial grundlegende Spielelemente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Mehr Spiel / Mehr Inhalt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CH" dirty="0"/>
              <a:t>Ziel der nächsten </a:t>
            </a:r>
            <a:r>
              <a:rPr lang="de-CH" dirty="0" err="1"/>
              <a:t>Interation</a:t>
            </a:r>
            <a:r>
              <a:rPr lang="de-CH" dirty="0"/>
              <a:t>, das Spiel mit mehr Inhalt zu füllen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8402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 err="1"/>
              <a:t>Intuitivität</a:t>
            </a:r>
            <a:r>
              <a:rPr lang="de-CH" sz="4800" dirty="0"/>
              <a:t> der Buttons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6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831DB9A-371F-42E5-A5A0-5EA291AD09F6}"/>
              </a:ext>
            </a:extLst>
          </p:cNvPr>
          <p:cNvSpPr txBox="1">
            <a:spLocks/>
          </p:cNvSpPr>
          <p:nvPr/>
        </p:nvSpPr>
        <p:spPr>
          <a:xfrm>
            <a:off x="1434546" y="1971118"/>
            <a:ext cx="8802274" cy="357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2477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 err="1"/>
              <a:t>Intuitivität</a:t>
            </a:r>
            <a:r>
              <a:rPr lang="de-CH" sz="4800" dirty="0"/>
              <a:t> der Buttons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7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0140F3-A07C-453B-84D7-42D94EBA3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33" y="1818719"/>
            <a:ext cx="7539427" cy="44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8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Positives Feedback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82146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8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831DB9A-371F-42E5-A5A0-5EA291AD09F6}"/>
              </a:ext>
            </a:extLst>
          </p:cNvPr>
          <p:cNvSpPr txBox="1">
            <a:spLocks/>
          </p:cNvSpPr>
          <p:nvPr/>
        </p:nvSpPr>
        <p:spPr>
          <a:xfrm>
            <a:off x="1434546" y="1971118"/>
            <a:ext cx="8802274" cy="357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Drag/Drop fühlt sich gut 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Grafiken sehen gut aus und passen zum Spiel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Keine Ladezeiten, schnelle Reaktion auf Input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0835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A7DEFD2-952A-47AA-AB94-829BDDBDD9E4}"/>
              </a:ext>
            </a:extLst>
          </p:cNvPr>
          <p:cNvSpPr txBox="1">
            <a:spLocks/>
          </p:cNvSpPr>
          <p:nvPr/>
        </p:nvSpPr>
        <p:spPr>
          <a:xfrm>
            <a:off x="1282147" y="474591"/>
            <a:ext cx="9144000" cy="886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800" dirty="0"/>
              <a:t>Unsere Beobachtungen</a:t>
            </a:r>
            <a:endParaRPr lang="en-CH" sz="4800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333B1ED-AB10-4243-A67B-CC404ABFDF61}"/>
              </a:ext>
            </a:extLst>
          </p:cNvPr>
          <p:cNvSpPr txBox="1">
            <a:spLocks/>
          </p:cNvSpPr>
          <p:nvPr/>
        </p:nvSpPr>
        <p:spPr>
          <a:xfrm>
            <a:off x="1293297" y="1818719"/>
            <a:ext cx="9751614" cy="292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Spiel ist nicht intuitiv ohne Tutorial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Design ist nicht einheitlich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Abstimmung von Honig, Geld und Kosten von Gegenständen muss verbessert werden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dirty="0"/>
              <a:t>Mülleimer für Abbruch des Drag/Drop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CH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0CC832F-1DF6-496C-AEBF-2FE46D26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4547" y="6386167"/>
            <a:ext cx="2743200" cy="365125"/>
          </a:xfrm>
        </p:spPr>
        <p:txBody>
          <a:bodyPr/>
          <a:lstStyle/>
          <a:p>
            <a:r>
              <a:rPr lang="de-CH" sz="1800" dirty="0"/>
              <a:t>Seite </a:t>
            </a:r>
            <a:fld id="{AA18215A-2065-42F3-B327-F66581BA1A17}" type="slidenum">
              <a:rPr lang="en-CH" sz="1800" smtClean="0"/>
              <a:t>9</a:t>
            </a:fld>
            <a:endParaRPr lang="en-CH" sz="1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44345A-3A23-48FA-B43E-E7C6ED41F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9" t="12899" r="12899" b="12899"/>
          <a:stretch/>
        </p:blipFill>
        <p:spPr>
          <a:xfrm flipH="1">
            <a:off x="10426147" y="16496"/>
            <a:ext cx="1765852" cy="1802225"/>
          </a:xfrm>
          <a:prstGeom prst="rect">
            <a:avLst/>
          </a:prstGeom>
        </p:spPr>
      </p:pic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0AE2B8A8-6598-4EDB-A8D4-B1AF00F1151E}"/>
              </a:ext>
            </a:extLst>
          </p:cNvPr>
          <p:cNvSpPr txBox="1">
            <a:spLocks/>
          </p:cNvSpPr>
          <p:nvPr/>
        </p:nvSpPr>
        <p:spPr>
          <a:xfrm>
            <a:off x="0" y="-1027"/>
            <a:ext cx="3170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/>
              <a:t>Präsentation – Usability Tests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247135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Breitbild</PresentationFormat>
  <Paragraphs>87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Präsentation – Usability Tests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Fragen/Diskussion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Usability Tests</dc:title>
  <dc:creator>Brian Schweigler</dc:creator>
  <cp:lastModifiedBy>Tobias Brugger</cp:lastModifiedBy>
  <cp:revision>78</cp:revision>
  <dcterms:created xsi:type="dcterms:W3CDTF">2019-03-03T10:21:53Z</dcterms:created>
  <dcterms:modified xsi:type="dcterms:W3CDTF">2019-05-02T09:30:19Z</dcterms:modified>
</cp:coreProperties>
</file>