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notesSlides/notesSlide24.xml" ContentType="application/vnd.openxmlformats-officedocument.presentationml.notesSlide+xml"/>
  <Override PartName="/ppt/tags/tag21.xml" ContentType="application/vnd.openxmlformats-officedocument.presentationml.tags+xml"/>
  <Override PartName="/ppt/notesSlides/notesSlide25.xml" ContentType="application/vnd.openxmlformats-officedocument.presentationml.notesSlide+xml"/>
  <Override PartName="/ppt/tags/tag22.xml" ContentType="application/vnd.openxmlformats-officedocument.presentationml.tags+xml"/>
  <Override PartName="/ppt/notesSlides/notesSlide26.xml" ContentType="application/vnd.openxmlformats-officedocument.presentationml.notesSlide+xml"/>
  <Override PartName="/ppt/tags/tag23.xml" ContentType="application/vnd.openxmlformats-officedocument.presentationml.tags+xml"/>
  <Override PartName="/ppt/notesSlides/notesSlide27.xml" ContentType="application/vnd.openxmlformats-officedocument.presentationml.notesSlide+xml"/>
  <Override PartName="/ppt/tags/tag24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6" r:id="rId2"/>
    <p:sldId id="292" r:id="rId3"/>
    <p:sldId id="331" r:id="rId4"/>
    <p:sldId id="316" r:id="rId5"/>
    <p:sldId id="322" r:id="rId6"/>
    <p:sldId id="321" r:id="rId7"/>
    <p:sldId id="332" r:id="rId8"/>
    <p:sldId id="317" r:id="rId9"/>
    <p:sldId id="324" r:id="rId10"/>
    <p:sldId id="325" r:id="rId11"/>
    <p:sldId id="327" r:id="rId12"/>
    <p:sldId id="260" r:id="rId13"/>
    <p:sldId id="318" r:id="rId14"/>
    <p:sldId id="320" r:id="rId15"/>
    <p:sldId id="315" r:id="rId16"/>
    <p:sldId id="289" r:id="rId17"/>
    <p:sldId id="265" r:id="rId18"/>
    <p:sldId id="311" r:id="rId19"/>
    <p:sldId id="290" r:id="rId20"/>
    <p:sldId id="297" r:id="rId21"/>
    <p:sldId id="263" r:id="rId22"/>
    <p:sldId id="323" r:id="rId23"/>
    <p:sldId id="328" r:id="rId24"/>
    <p:sldId id="329" r:id="rId25"/>
    <p:sldId id="330" r:id="rId26"/>
    <p:sldId id="273" r:id="rId27"/>
    <p:sldId id="313" r:id="rId28"/>
    <p:sldId id="309" r:id="rId29"/>
    <p:sldId id="314" r:id="rId30"/>
  </p:sldIdLst>
  <p:sldSz cx="12192000" cy="6858000"/>
  <p:notesSz cx="6858000" cy="923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1C87C7-A257-4B9E-9E1F-31015BBA8AAE}">
          <p14:sldIdLst>
            <p14:sldId id="256"/>
            <p14:sldId id="292"/>
            <p14:sldId id="331"/>
            <p14:sldId id="316"/>
            <p14:sldId id="322"/>
            <p14:sldId id="321"/>
            <p14:sldId id="332"/>
            <p14:sldId id="317"/>
            <p14:sldId id="324"/>
            <p14:sldId id="325"/>
            <p14:sldId id="327"/>
            <p14:sldId id="260"/>
            <p14:sldId id="318"/>
            <p14:sldId id="320"/>
            <p14:sldId id="315"/>
            <p14:sldId id="289"/>
            <p14:sldId id="265"/>
            <p14:sldId id="311"/>
            <p14:sldId id="290"/>
            <p14:sldId id="297"/>
            <p14:sldId id="263"/>
            <p14:sldId id="323"/>
            <p14:sldId id="328"/>
            <p14:sldId id="329"/>
            <p14:sldId id="330"/>
            <p14:sldId id="273"/>
            <p14:sldId id="313"/>
            <p14:sldId id="309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1904" autoAdjust="0"/>
  </p:normalViewPr>
  <p:slideViewPr>
    <p:cSldViewPr snapToGrid="0">
      <p:cViewPr varScale="1">
        <p:scale>
          <a:sx n="93" d="100"/>
          <a:sy n="93" d="100"/>
        </p:scale>
        <p:origin x="123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E0B7E3-0A96-4D5F-9BE7-B77E04CF714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A5C09C7-DF5D-439C-B89D-F4AC3347652C}">
      <dgm:prSet phldrT="[Text]" custT="1"/>
      <dgm:spPr>
        <a:ln>
          <a:noFill/>
        </a:ln>
      </dgm:spPr>
      <dgm:t>
        <a:bodyPr/>
        <a:lstStyle/>
        <a:p>
          <a:r>
            <a:rPr lang="en-US" sz="2400" baseline="0" dirty="0"/>
            <a:t>12A Full</a:t>
          </a:r>
        </a:p>
      </dgm:t>
    </dgm:pt>
    <dgm:pt modelId="{EFAF3701-374E-492F-9256-631A5F78B615}" type="parTrans" cxnId="{5B2C26C7-CCA9-4290-BE34-9196BDFE843E}">
      <dgm:prSet/>
      <dgm:spPr/>
      <dgm:t>
        <a:bodyPr/>
        <a:lstStyle/>
        <a:p>
          <a:endParaRPr lang="en-US"/>
        </a:p>
      </dgm:t>
    </dgm:pt>
    <dgm:pt modelId="{2B7B4EE8-6453-4108-8765-F390F4C282D3}" type="sibTrans" cxnId="{5B2C26C7-CCA9-4290-BE34-9196BDFE843E}">
      <dgm:prSet/>
      <dgm:spPr/>
      <dgm:t>
        <a:bodyPr/>
        <a:lstStyle/>
        <a:p>
          <a:endParaRPr lang="en-US"/>
        </a:p>
      </dgm:t>
    </dgm:pt>
    <dgm:pt modelId="{9F970739-1F65-404D-BB70-D5C4AD0AEFC4}">
      <dgm:prSet custT="1"/>
      <dgm:spPr/>
      <dgm:t>
        <a:bodyPr/>
        <a:lstStyle/>
        <a:p>
          <a:r>
            <a:rPr lang="en-US" sz="2400" baseline="0" dirty="0"/>
            <a:t>4A Log</a:t>
          </a:r>
        </a:p>
      </dgm:t>
    </dgm:pt>
    <dgm:pt modelId="{5B8DFDCF-981E-4910-82FC-0C044B300F50}" type="parTrans" cxnId="{4BC3F11A-61A8-49F6-971E-9DD7F7A966BC}">
      <dgm:prSet/>
      <dgm:spPr/>
      <dgm:t>
        <a:bodyPr/>
        <a:lstStyle/>
        <a:p>
          <a:endParaRPr lang="en-US"/>
        </a:p>
      </dgm:t>
    </dgm:pt>
    <dgm:pt modelId="{D9F017E4-263E-44C1-9EE0-447EE4219262}" type="sibTrans" cxnId="{4BC3F11A-61A8-49F6-971E-9DD7F7A966BC}">
      <dgm:prSet/>
      <dgm:spPr/>
      <dgm:t>
        <a:bodyPr/>
        <a:lstStyle/>
        <a:p>
          <a:endParaRPr lang="en-US"/>
        </a:p>
      </dgm:t>
    </dgm:pt>
    <dgm:pt modelId="{C20C5853-9B68-47AC-895B-7A143DE56E89}">
      <dgm:prSet custT="1"/>
      <dgm:spPr/>
      <dgm:t>
        <a:bodyPr/>
        <a:lstStyle/>
        <a:p>
          <a:r>
            <a:rPr lang="en-US" sz="2400" baseline="0" dirty="0"/>
            <a:t>12P Diff</a:t>
          </a:r>
        </a:p>
      </dgm:t>
    </dgm:pt>
    <dgm:pt modelId="{64D4694F-430E-4E1E-A683-46676FF555B3}" type="parTrans" cxnId="{6BF6F58E-57F0-412C-A447-F1DDA08F624D}">
      <dgm:prSet/>
      <dgm:spPr/>
      <dgm:t>
        <a:bodyPr/>
        <a:lstStyle/>
        <a:p>
          <a:endParaRPr lang="en-US"/>
        </a:p>
      </dgm:t>
    </dgm:pt>
    <dgm:pt modelId="{934ADCA7-29F5-44EB-93CE-08A49FCA3862}" type="sibTrans" cxnId="{6BF6F58E-57F0-412C-A447-F1DDA08F624D}">
      <dgm:prSet/>
      <dgm:spPr/>
      <dgm:t>
        <a:bodyPr/>
        <a:lstStyle/>
        <a:p>
          <a:endParaRPr lang="en-US"/>
        </a:p>
      </dgm:t>
    </dgm:pt>
    <dgm:pt modelId="{7CC9E1F6-0544-4482-A789-08854BED9B26}">
      <dgm:prSet custT="1"/>
      <dgm:spPr/>
      <dgm:t>
        <a:bodyPr/>
        <a:lstStyle/>
        <a:p>
          <a:r>
            <a:rPr lang="en-US" sz="2400" baseline="0" dirty="0"/>
            <a:t>2P Log</a:t>
          </a:r>
        </a:p>
      </dgm:t>
    </dgm:pt>
    <dgm:pt modelId="{C236266B-916C-4FCD-AAAE-845168C455C4}" type="parTrans" cxnId="{613192ED-CFCA-4409-9B65-BA41541DF116}">
      <dgm:prSet/>
      <dgm:spPr/>
      <dgm:t>
        <a:bodyPr/>
        <a:lstStyle/>
        <a:p>
          <a:endParaRPr lang="en-US"/>
        </a:p>
      </dgm:t>
    </dgm:pt>
    <dgm:pt modelId="{53986625-E2E7-4C1F-AB25-74BF80DA4EEA}" type="sibTrans" cxnId="{613192ED-CFCA-4409-9B65-BA41541DF116}">
      <dgm:prSet/>
      <dgm:spPr/>
      <dgm:t>
        <a:bodyPr/>
        <a:lstStyle/>
        <a:p>
          <a:endParaRPr lang="en-US"/>
        </a:p>
      </dgm:t>
    </dgm:pt>
    <dgm:pt modelId="{5D97DD19-0068-4DAA-A00B-DD12FED50620}">
      <dgm:prSet custT="1"/>
      <dgm:spPr/>
      <dgm:t>
        <a:bodyPr/>
        <a:lstStyle/>
        <a:p>
          <a:r>
            <a:rPr lang="en-US" sz="2400" baseline="0" dirty="0"/>
            <a:t>4P Log</a:t>
          </a:r>
        </a:p>
      </dgm:t>
    </dgm:pt>
    <dgm:pt modelId="{4CCF606F-BF89-4FA6-8A4F-8319534B92DA}" type="parTrans" cxnId="{688D9B54-6EEC-488D-ACE8-B929404E5F1B}">
      <dgm:prSet/>
      <dgm:spPr/>
      <dgm:t>
        <a:bodyPr/>
        <a:lstStyle/>
        <a:p>
          <a:endParaRPr lang="en-US"/>
        </a:p>
      </dgm:t>
    </dgm:pt>
    <dgm:pt modelId="{BDA058B0-3315-41AF-BC10-0DC1AE3B2B68}" type="sibTrans" cxnId="{688D9B54-6EEC-488D-ACE8-B929404E5F1B}">
      <dgm:prSet/>
      <dgm:spPr/>
      <dgm:t>
        <a:bodyPr/>
        <a:lstStyle/>
        <a:p>
          <a:endParaRPr lang="en-US"/>
        </a:p>
      </dgm:t>
    </dgm:pt>
    <dgm:pt modelId="{73AE4A3A-0C24-4058-9D83-9F9DD5C06BA9}">
      <dgm:prSet custT="1"/>
      <dgm:spPr/>
      <dgm:t>
        <a:bodyPr/>
        <a:lstStyle/>
        <a:p>
          <a:r>
            <a:rPr lang="en-US" sz="2400" baseline="0" dirty="0"/>
            <a:t>6A Log</a:t>
          </a:r>
        </a:p>
      </dgm:t>
    </dgm:pt>
    <dgm:pt modelId="{726E56FA-AC0C-418B-8A31-961186CE13F9}" type="parTrans" cxnId="{6BC355E4-828D-4A93-BAD9-41A9AD83EC0D}">
      <dgm:prSet/>
      <dgm:spPr/>
      <dgm:t>
        <a:bodyPr/>
        <a:lstStyle/>
        <a:p>
          <a:endParaRPr lang="en-US"/>
        </a:p>
      </dgm:t>
    </dgm:pt>
    <dgm:pt modelId="{E64862B8-0D6A-417C-A6EB-4EE50ABFD127}" type="sibTrans" cxnId="{6BC355E4-828D-4A93-BAD9-41A9AD83EC0D}">
      <dgm:prSet/>
      <dgm:spPr/>
      <dgm:t>
        <a:bodyPr/>
        <a:lstStyle/>
        <a:p>
          <a:endParaRPr lang="en-US"/>
        </a:p>
      </dgm:t>
    </dgm:pt>
    <dgm:pt modelId="{A93AC98A-F3AE-40EA-A178-7949ACB487AA}">
      <dgm:prSet custT="1"/>
      <dgm:spPr/>
      <dgm:t>
        <a:bodyPr/>
        <a:lstStyle/>
        <a:p>
          <a:r>
            <a:rPr lang="en-US" sz="2400" baseline="0" dirty="0"/>
            <a:t>6P Log</a:t>
          </a:r>
        </a:p>
      </dgm:t>
    </dgm:pt>
    <dgm:pt modelId="{1B4BA01D-95CC-4CA3-AE38-5D431A5E6EEB}" type="parTrans" cxnId="{4DCB5C58-D7F0-4C73-8820-B869C8A9860F}">
      <dgm:prSet/>
      <dgm:spPr/>
      <dgm:t>
        <a:bodyPr/>
        <a:lstStyle/>
        <a:p>
          <a:endParaRPr lang="en-US"/>
        </a:p>
      </dgm:t>
    </dgm:pt>
    <dgm:pt modelId="{AA884ADC-EA7E-4500-A24C-EF910F78D25C}" type="sibTrans" cxnId="{4DCB5C58-D7F0-4C73-8820-B869C8A9860F}">
      <dgm:prSet/>
      <dgm:spPr/>
      <dgm:t>
        <a:bodyPr/>
        <a:lstStyle/>
        <a:p>
          <a:endParaRPr lang="en-US"/>
        </a:p>
      </dgm:t>
    </dgm:pt>
    <dgm:pt modelId="{B52CCB64-F3D5-4A2A-943C-0C2D5FDEC2B5}">
      <dgm:prSet custT="1"/>
      <dgm:spPr/>
      <dgm:t>
        <a:bodyPr/>
        <a:lstStyle/>
        <a:p>
          <a:r>
            <a:rPr lang="en-US" sz="2400" baseline="0" dirty="0"/>
            <a:t>8P Log</a:t>
          </a:r>
        </a:p>
      </dgm:t>
    </dgm:pt>
    <dgm:pt modelId="{4DD005F6-440A-4544-BA9F-E82666C0B1AA}" type="parTrans" cxnId="{4A0E4DA3-9F4C-4F99-9EF8-B108A96CF9DE}">
      <dgm:prSet/>
      <dgm:spPr/>
      <dgm:t>
        <a:bodyPr/>
        <a:lstStyle/>
        <a:p>
          <a:endParaRPr lang="en-US"/>
        </a:p>
      </dgm:t>
    </dgm:pt>
    <dgm:pt modelId="{7FFD054F-5531-424F-8EC3-ACDF52CC5586}" type="sibTrans" cxnId="{4A0E4DA3-9F4C-4F99-9EF8-B108A96CF9DE}">
      <dgm:prSet/>
      <dgm:spPr/>
      <dgm:t>
        <a:bodyPr/>
        <a:lstStyle/>
        <a:p>
          <a:endParaRPr lang="en-US"/>
        </a:p>
      </dgm:t>
    </dgm:pt>
    <dgm:pt modelId="{85CA61A4-EE72-4D97-AFD8-19DB901C55B2}">
      <dgm:prSet custT="1"/>
      <dgm:spPr/>
      <dgm:t>
        <a:bodyPr/>
        <a:lstStyle/>
        <a:p>
          <a:r>
            <a:rPr lang="en-US" sz="2400" baseline="0" dirty="0"/>
            <a:t>10P Log</a:t>
          </a:r>
        </a:p>
      </dgm:t>
    </dgm:pt>
    <dgm:pt modelId="{66CFA463-3017-492B-B607-2ED04ED3399E}" type="parTrans" cxnId="{A838F629-B8D0-4B6D-8C5D-3C2BA6403A22}">
      <dgm:prSet/>
      <dgm:spPr/>
      <dgm:t>
        <a:bodyPr/>
        <a:lstStyle/>
        <a:p>
          <a:endParaRPr lang="en-US"/>
        </a:p>
      </dgm:t>
    </dgm:pt>
    <dgm:pt modelId="{B24BB83A-C7F2-47E5-918E-ABF56E30C43E}" type="sibTrans" cxnId="{A838F629-B8D0-4B6D-8C5D-3C2BA6403A22}">
      <dgm:prSet/>
      <dgm:spPr/>
      <dgm:t>
        <a:bodyPr/>
        <a:lstStyle/>
        <a:p>
          <a:endParaRPr lang="en-US"/>
        </a:p>
      </dgm:t>
    </dgm:pt>
    <dgm:pt modelId="{BE1D7F34-5588-4897-8C60-1029F288D7A1}">
      <dgm:prSet custT="1"/>
      <dgm:spPr/>
      <dgm:t>
        <a:bodyPr/>
        <a:lstStyle/>
        <a:p>
          <a:r>
            <a:rPr lang="en-US" sz="2400" baseline="0" dirty="0"/>
            <a:t>8A Log</a:t>
          </a:r>
        </a:p>
      </dgm:t>
    </dgm:pt>
    <dgm:pt modelId="{0A8EAF45-5A32-477F-BC54-172C3249F599}" type="parTrans" cxnId="{96A5C405-0617-4EAE-A899-B89A580C3B1A}">
      <dgm:prSet/>
      <dgm:spPr/>
      <dgm:t>
        <a:bodyPr/>
        <a:lstStyle/>
        <a:p>
          <a:endParaRPr lang="en-US"/>
        </a:p>
      </dgm:t>
    </dgm:pt>
    <dgm:pt modelId="{D7866696-0F24-465A-89AA-405951BFB62B}" type="sibTrans" cxnId="{96A5C405-0617-4EAE-A899-B89A580C3B1A}">
      <dgm:prSet/>
      <dgm:spPr/>
      <dgm:t>
        <a:bodyPr/>
        <a:lstStyle/>
        <a:p>
          <a:endParaRPr lang="en-US"/>
        </a:p>
      </dgm:t>
    </dgm:pt>
    <dgm:pt modelId="{D7DC0130-B461-4705-A087-34F97190A29A}">
      <dgm:prSet custT="1"/>
      <dgm:spPr/>
      <dgm:t>
        <a:bodyPr/>
        <a:lstStyle/>
        <a:p>
          <a:r>
            <a:rPr lang="en-US" sz="2400" baseline="0" dirty="0"/>
            <a:t>10A Log</a:t>
          </a:r>
        </a:p>
      </dgm:t>
    </dgm:pt>
    <dgm:pt modelId="{02320D0F-F1EA-4779-8DB6-6929386AA00E}" type="parTrans" cxnId="{C6FBC3E8-BDAB-47BF-BDF9-29C26B6B864C}">
      <dgm:prSet/>
      <dgm:spPr/>
      <dgm:t>
        <a:bodyPr/>
        <a:lstStyle/>
        <a:p>
          <a:endParaRPr lang="en-US"/>
        </a:p>
      </dgm:t>
    </dgm:pt>
    <dgm:pt modelId="{7D50021C-D13E-49CC-93E0-D8C158154A05}" type="sibTrans" cxnId="{C6FBC3E8-BDAB-47BF-BDF9-29C26B6B864C}">
      <dgm:prSet/>
      <dgm:spPr/>
      <dgm:t>
        <a:bodyPr/>
        <a:lstStyle/>
        <a:p>
          <a:endParaRPr lang="en-US"/>
        </a:p>
      </dgm:t>
    </dgm:pt>
    <dgm:pt modelId="{4F1E8801-585B-4A65-B938-07CAD71941B9}">
      <dgm:prSet custT="1"/>
      <dgm:spPr/>
      <dgm:t>
        <a:bodyPr/>
        <a:lstStyle/>
        <a:p>
          <a:r>
            <a:rPr lang="en-US" sz="2400" baseline="0" dirty="0"/>
            <a:t>2A Log</a:t>
          </a:r>
        </a:p>
      </dgm:t>
    </dgm:pt>
    <dgm:pt modelId="{2184712B-DF9D-4BD0-BBC9-FE448D51AB8C}" type="sibTrans" cxnId="{FDFC323D-92DD-49A0-9B40-5D9BD6026513}">
      <dgm:prSet/>
      <dgm:spPr/>
      <dgm:t>
        <a:bodyPr/>
        <a:lstStyle/>
        <a:p>
          <a:endParaRPr lang="en-US"/>
        </a:p>
      </dgm:t>
    </dgm:pt>
    <dgm:pt modelId="{014EFDF9-1611-4E78-996D-307BB7F8D848}" type="parTrans" cxnId="{FDFC323D-92DD-49A0-9B40-5D9BD6026513}">
      <dgm:prSet/>
      <dgm:spPr/>
      <dgm:t>
        <a:bodyPr/>
        <a:lstStyle/>
        <a:p>
          <a:endParaRPr lang="en-US"/>
        </a:p>
      </dgm:t>
    </dgm:pt>
    <dgm:pt modelId="{F208D3D5-5B94-44F3-A7B4-AE7905ECA080}" type="pres">
      <dgm:prSet presAssocID="{A1E0B7E3-0A96-4D5F-9BE7-B77E04CF714C}" presName="Name0" presStyleCnt="0">
        <dgm:presLayoutVars>
          <dgm:dir/>
          <dgm:resizeHandles val="exact"/>
        </dgm:presLayoutVars>
      </dgm:prSet>
      <dgm:spPr/>
    </dgm:pt>
    <dgm:pt modelId="{4D83C14D-75A3-446B-9A4E-E07BD4AD5F9E}" type="pres">
      <dgm:prSet presAssocID="{A1E0B7E3-0A96-4D5F-9BE7-B77E04CF714C}" presName="arrow" presStyleLbl="bgShp" presStyleIdx="0" presStyleCnt="1" custScaleY="116814" custLinFactNeighborX="107" custLinFactNeighborY="-1770"/>
      <dgm:spPr>
        <a:solidFill>
          <a:srgbClr val="92D050"/>
        </a:solidFill>
        <a:ln>
          <a:noFill/>
        </a:ln>
      </dgm:spPr>
    </dgm:pt>
    <dgm:pt modelId="{EA0DCFC7-ED8A-4A98-9541-9B64C48ED39D}" type="pres">
      <dgm:prSet presAssocID="{A1E0B7E3-0A96-4D5F-9BE7-B77E04CF714C}" presName="points" presStyleCnt="0"/>
      <dgm:spPr/>
    </dgm:pt>
    <dgm:pt modelId="{10A340E0-2C58-4106-A8E4-4B96C8E3C890}" type="pres">
      <dgm:prSet presAssocID="{1A5C09C7-DF5D-439C-B89D-F4AC3347652C}" presName="compositeA" presStyleCnt="0"/>
      <dgm:spPr/>
    </dgm:pt>
    <dgm:pt modelId="{A4A817EB-C5EC-4664-8144-D6A6E3F39231}" type="pres">
      <dgm:prSet presAssocID="{1A5C09C7-DF5D-439C-B89D-F4AC3347652C}" presName="textA" presStyleLbl="revTx" presStyleIdx="0" presStyleCnt="12">
        <dgm:presLayoutVars>
          <dgm:bulletEnabled val="1"/>
        </dgm:presLayoutVars>
      </dgm:prSet>
      <dgm:spPr/>
    </dgm:pt>
    <dgm:pt modelId="{3AE839AD-FE24-457B-9313-3C782F41FBF0}" type="pres">
      <dgm:prSet presAssocID="{1A5C09C7-DF5D-439C-B89D-F4AC3347652C}" presName="circleA" presStyleLbl="node1" presStyleIdx="0" presStyleCnt="12"/>
      <dgm:spPr>
        <a:solidFill>
          <a:srgbClr val="FFC000"/>
        </a:solidFill>
      </dgm:spPr>
    </dgm:pt>
    <dgm:pt modelId="{7AD7AA49-F81B-47CE-8A03-CABBCDD75AEF}" type="pres">
      <dgm:prSet presAssocID="{1A5C09C7-DF5D-439C-B89D-F4AC3347652C}" presName="spaceA" presStyleCnt="0"/>
      <dgm:spPr/>
    </dgm:pt>
    <dgm:pt modelId="{61071300-4FD5-4A5E-8587-6EAB7052352B}" type="pres">
      <dgm:prSet presAssocID="{2B7B4EE8-6453-4108-8765-F390F4C282D3}" presName="space" presStyleCnt="0"/>
      <dgm:spPr/>
    </dgm:pt>
    <dgm:pt modelId="{B70562AB-D8CB-4843-8E46-FAA8DC6B7475}" type="pres">
      <dgm:prSet presAssocID="{4F1E8801-585B-4A65-B938-07CAD71941B9}" presName="compositeB" presStyleCnt="0"/>
      <dgm:spPr/>
    </dgm:pt>
    <dgm:pt modelId="{4B0FD0D9-076F-4765-A824-DFA6418F723E}" type="pres">
      <dgm:prSet presAssocID="{4F1E8801-585B-4A65-B938-07CAD71941B9}" presName="textB" presStyleLbl="revTx" presStyleIdx="1" presStyleCnt="12">
        <dgm:presLayoutVars>
          <dgm:bulletEnabled val="1"/>
        </dgm:presLayoutVars>
      </dgm:prSet>
      <dgm:spPr/>
    </dgm:pt>
    <dgm:pt modelId="{F2396FC2-C011-4547-A1EF-3D7614DD726F}" type="pres">
      <dgm:prSet presAssocID="{4F1E8801-585B-4A65-B938-07CAD71941B9}" presName="circleB" presStyleLbl="node1" presStyleIdx="1" presStyleCnt="12" custLinFactNeighborX="-1450" custLinFactNeighborY="1807"/>
      <dgm:spPr>
        <a:solidFill>
          <a:srgbClr val="00B0F0"/>
        </a:solidFill>
      </dgm:spPr>
    </dgm:pt>
    <dgm:pt modelId="{185DCC45-AADC-4FE5-8674-122BB752F1B4}" type="pres">
      <dgm:prSet presAssocID="{4F1E8801-585B-4A65-B938-07CAD71941B9}" presName="spaceB" presStyleCnt="0"/>
      <dgm:spPr/>
    </dgm:pt>
    <dgm:pt modelId="{956B2F07-DEA5-44A4-8ABF-B7C5AFAB3AF7}" type="pres">
      <dgm:prSet presAssocID="{2184712B-DF9D-4BD0-BBC9-FE448D51AB8C}" presName="space" presStyleCnt="0"/>
      <dgm:spPr/>
    </dgm:pt>
    <dgm:pt modelId="{97955CED-2A0E-4BE5-ACE4-A66006F99B59}" type="pres">
      <dgm:prSet presAssocID="{9F970739-1F65-404D-BB70-D5C4AD0AEFC4}" presName="compositeA" presStyleCnt="0"/>
      <dgm:spPr/>
    </dgm:pt>
    <dgm:pt modelId="{CEDF043B-B8AC-481F-AC04-787C5896701C}" type="pres">
      <dgm:prSet presAssocID="{9F970739-1F65-404D-BB70-D5C4AD0AEFC4}" presName="textA" presStyleLbl="revTx" presStyleIdx="2" presStyleCnt="12">
        <dgm:presLayoutVars>
          <dgm:bulletEnabled val="1"/>
        </dgm:presLayoutVars>
      </dgm:prSet>
      <dgm:spPr/>
    </dgm:pt>
    <dgm:pt modelId="{54F70F27-95EA-4E95-A01E-2A0821F50EF6}" type="pres">
      <dgm:prSet presAssocID="{9F970739-1F65-404D-BB70-D5C4AD0AEFC4}" presName="circleA" presStyleLbl="node1" presStyleIdx="2" presStyleCnt="12" custLinFactNeighborX="-1450" custLinFactNeighborY="1807"/>
      <dgm:spPr>
        <a:solidFill>
          <a:srgbClr val="00B0F0"/>
        </a:solidFill>
      </dgm:spPr>
    </dgm:pt>
    <dgm:pt modelId="{0A60326F-9E23-451D-A752-1B4F53C8C832}" type="pres">
      <dgm:prSet presAssocID="{9F970739-1F65-404D-BB70-D5C4AD0AEFC4}" presName="spaceA" presStyleCnt="0"/>
      <dgm:spPr/>
    </dgm:pt>
    <dgm:pt modelId="{21A3F580-9693-4088-941A-1AB3B3380A01}" type="pres">
      <dgm:prSet presAssocID="{D9F017E4-263E-44C1-9EE0-447EE4219262}" presName="space" presStyleCnt="0"/>
      <dgm:spPr/>
    </dgm:pt>
    <dgm:pt modelId="{921061AF-FBF0-4033-A5D2-3385715D4C64}" type="pres">
      <dgm:prSet presAssocID="{73AE4A3A-0C24-4058-9D83-9F9DD5C06BA9}" presName="compositeB" presStyleCnt="0"/>
      <dgm:spPr/>
    </dgm:pt>
    <dgm:pt modelId="{1C268D7B-2269-447C-9689-1316039A3535}" type="pres">
      <dgm:prSet presAssocID="{73AE4A3A-0C24-4058-9D83-9F9DD5C06BA9}" presName="textB" presStyleLbl="revTx" presStyleIdx="3" presStyleCnt="12">
        <dgm:presLayoutVars>
          <dgm:bulletEnabled val="1"/>
        </dgm:presLayoutVars>
      </dgm:prSet>
      <dgm:spPr/>
    </dgm:pt>
    <dgm:pt modelId="{3700E987-BF9F-4AE3-BFDF-8FBE2E9CEE30}" type="pres">
      <dgm:prSet presAssocID="{73AE4A3A-0C24-4058-9D83-9F9DD5C06BA9}" presName="circleB" presStyleLbl="node1" presStyleIdx="3" presStyleCnt="12" custLinFactNeighborX="-1450" custLinFactNeighborY="1807"/>
      <dgm:spPr>
        <a:solidFill>
          <a:srgbClr val="00B0F0"/>
        </a:solidFill>
      </dgm:spPr>
    </dgm:pt>
    <dgm:pt modelId="{88AC5EE5-A032-4591-86E1-21446DEAA43C}" type="pres">
      <dgm:prSet presAssocID="{73AE4A3A-0C24-4058-9D83-9F9DD5C06BA9}" presName="spaceB" presStyleCnt="0"/>
      <dgm:spPr/>
    </dgm:pt>
    <dgm:pt modelId="{3144273D-B4E2-4476-9EE8-293BDA57A6A3}" type="pres">
      <dgm:prSet presAssocID="{E64862B8-0D6A-417C-A6EB-4EE50ABFD127}" presName="space" presStyleCnt="0"/>
      <dgm:spPr/>
    </dgm:pt>
    <dgm:pt modelId="{E2A9BF6C-68D6-41D9-9766-1016AC255981}" type="pres">
      <dgm:prSet presAssocID="{BE1D7F34-5588-4897-8C60-1029F288D7A1}" presName="compositeA" presStyleCnt="0"/>
      <dgm:spPr/>
    </dgm:pt>
    <dgm:pt modelId="{918FBF0E-0A0D-4A5C-A014-5941C31265D9}" type="pres">
      <dgm:prSet presAssocID="{BE1D7F34-5588-4897-8C60-1029F288D7A1}" presName="textA" presStyleLbl="revTx" presStyleIdx="4" presStyleCnt="12">
        <dgm:presLayoutVars>
          <dgm:bulletEnabled val="1"/>
        </dgm:presLayoutVars>
      </dgm:prSet>
      <dgm:spPr/>
    </dgm:pt>
    <dgm:pt modelId="{53BAFF16-BE9B-41DC-8332-FAD8C5F1627D}" type="pres">
      <dgm:prSet presAssocID="{BE1D7F34-5588-4897-8C60-1029F288D7A1}" presName="circleA" presStyleLbl="node1" presStyleIdx="4" presStyleCnt="12" custLinFactNeighborX="-1450" custLinFactNeighborY="1807"/>
      <dgm:spPr>
        <a:solidFill>
          <a:srgbClr val="00B0F0"/>
        </a:solidFill>
      </dgm:spPr>
    </dgm:pt>
    <dgm:pt modelId="{073FEB61-3226-4F52-8458-99EEA9BECC99}" type="pres">
      <dgm:prSet presAssocID="{BE1D7F34-5588-4897-8C60-1029F288D7A1}" presName="spaceA" presStyleCnt="0"/>
      <dgm:spPr/>
    </dgm:pt>
    <dgm:pt modelId="{51C19593-670D-4A28-B35B-E9A33FCBFA59}" type="pres">
      <dgm:prSet presAssocID="{D7866696-0F24-465A-89AA-405951BFB62B}" presName="space" presStyleCnt="0"/>
      <dgm:spPr/>
    </dgm:pt>
    <dgm:pt modelId="{8D4D83B0-27EB-4177-9F8A-0F3DA9349214}" type="pres">
      <dgm:prSet presAssocID="{D7DC0130-B461-4705-A087-34F97190A29A}" presName="compositeB" presStyleCnt="0"/>
      <dgm:spPr/>
    </dgm:pt>
    <dgm:pt modelId="{4D64BB9C-5936-40A1-9DD3-4ED6A8206CE2}" type="pres">
      <dgm:prSet presAssocID="{D7DC0130-B461-4705-A087-34F97190A29A}" presName="textB" presStyleLbl="revTx" presStyleIdx="5" presStyleCnt="12">
        <dgm:presLayoutVars>
          <dgm:bulletEnabled val="1"/>
        </dgm:presLayoutVars>
      </dgm:prSet>
      <dgm:spPr/>
    </dgm:pt>
    <dgm:pt modelId="{221D1D8E-7E59-428E-9E61-5A97416CAF9D}" type="pres">
      <dgm:prSet presAssocID="{D7DC0130-B461-4705-A087-34F97190A29A}" presName="circleB" presStyleLbl="node1" presStyleIdx="5" presStyleCnt="12" custLinFactNeighborX="-1450" custLinFactNeighborY="1807"/>
      <dgm:spPr>
        <a:solidFill>
          <a:srgbClr val="00B0F0"/>
        </a:solidFill>
      </dgm:spPr>
    </dgm:pt>
    <dgm:pt modelId="{038DD459-8424-4EFD-98E5-21B81BD96133}" type="pres">
      <dgm:prSet presAssocID="{D7DC0130-B461-4705-A087-34F97190A29A}" presName="spaceB" presStyleCnt="0"/>
      <dgm:spPr/>
    </dgm:pt>
    <dgm:pt modelId="{230A0C4B-D38F-4A2F-874B-B11AB16A9426}" type="pres">
      <dgm:prSet presAssocID="{7D50021C-D13E-49CC-93E0-D8C158154A05}" presName="space" presStyleCnt="0"/>
      <dgm:spPr/>
    </dgm:pt>
    <dgm:pt modelId="{CF84F3A2-C1C7-4612-A875-B93438F7569F}" type="pres">
      <dgm:prSet presAssocID="{C20C5853-9B68-47AC-895B-7A143DE56E89}" presName="compositeA" presStyleCnt="0"/>
      <dgm:spPr/>
    </dgm:pt>
    <dgm:pt modelId="{FEC794DC-C144-4C25-B895-AC061C38BFEC}" type="pres">
      <dgm:prSet presAssocID="{C20C5853-9B68-47AC-895B-7A143DE56E89}" presName="textA" presStyleLbl="revTx" presStyleIdx="6" presStyleCnt="12">
        <dgm:presLayoutVars>
          <dgm:bulletEnabled val="1"/>
        </dgm:presLayoutVars>
      </dgm:prSet>
      <dgm:spPr/>
    </dgm:pt>
    <dgm:pt modelId="{23D2AD50-E581-4CEB-B431-BD48544B5EAB}" type="pres">
      <dgm:prSet presAssocID="{C20C5853-9B68-47AC-895B-7A143DE56E89}" presName="circleA" presStyleLbl="node1" presStyleIdx="6" presStyleCnt="12"/>
      <dgm:spPr>
        <a:solidFill>
          <a:srgbClr val="002060"/>
        </a:solidFill>
      </dgm:spPr>
    </dgm:pt>
    <dgm:pt modelId="{3217F322-566B-4F45-957D-C5A3DED955F1}" type="pres">
      <dgm:prSet presAssocID="{C20C5853-9B68-47AC-895B-7A143DE56E89}" presName="spaceA" presStyleCnt="0"/>
      <dgm:spPr/>
    </dgm:pt>
    <dgm:pt modelId="{95D34DCE-DB53-4F5F-B7A9-3C54D74505CF}" type="pres">
      <dgm:prSet presAssocID="{934ADCA7-29F5-44EB-93CE-08A49FCA3862}" presName="space" presStyleCnt="0"/>
      <dgm:spPr/>
    </dgm:pt>
    <dgm:pt modelId="{B01EE57E-5B89-4B47-9211-17AC60E7D6DD}" type="pres">
      <dgm:prSet presAssocID="{7CC9E1F6-0544-4482-A789-08854BED9B26}" presName="compositeB" presStyleCnt="0"/>
      <dgm:spPr/>
    </dgm:pt>
    <dgm:pt modelId="{6BD0D07B-A90D-4E26-8BED-FADD26E125A8}" type="pres">
      <dgm:prSet presAssocID="{7CC9E1F6-0544-4482-A789-08854BED9B26}" presName="textB" presStyleLbl="revTx" presStyleIdx="7" presStyleCnt="12">
        <dgm:presLayoutVars>
          <dgm:bulletEnabled val="1"/>
        </dgm:presLayoutVars>
      </dgm:prSet>
      <dgm:spPr/>
    </dgm:pt>
    <dgm:pt modelId="{EB6A3CFF-1823-448F-ACAF-09ED38DC9E6C}" type="pres">
      <dgm:prSet presAssocID="{7CC9E1F6-0544-4482-A789-08854BED9B26}" presName="circleB" presStyleLbl="node1" presStyleIdx="7" presStyleCnt="12" custLinFactNeighborX="-1450" custLinFactNeighborY="1807"/>
      <dgm:spPr>
        <a:solidFill>
          <a:srgbClr val="00B0F0"/>
        </a:solidFill>
      </dgm:spPr>
    </dgm:pt>
    <dgm:pt modelId="{BBD900E1-6845-4CFC-8283-F4C9BD198367}" type="pres">
      <dgm:prSet presAssocID="{7CC9E1F6-0544-4482-A789-08854BED9B26}" presName="spaceB" presStyleCnt="0"/>
      <dgm:spPr/>
    </dgm:pt>
    <dgm:pt modelId="{1F0DAF4B-48E2-47D2-B836-ACC95CC7237E}" type="pres">
      <dgm:prSet presAssocID="{53986625-E2E7-4C1F-AB25-74BF80DA4EEA}" presName="space" presStyleCnt="0"/>
      <dgm:spPr/>
    </dgm:pt>
    <dgm:pt modelId="{3DAF16F1-6274-45D5-B80F-DC176383B34F}" type="pres">
      <dgm:prSet presAssocID="{5D97DD19-0068-4DAA-A00B-DD12FED50620}" presName="compositeA" presStyleCnt="0"/>
      <dgm:spPr/>
    </dgm:pt>
    <dgm:pt modelId="{754D1C5C-625D-4645-836C-4284BFFBB283}" type="pres">
      <dgm:prSet presAssocID="{5D97DD19-0068-4DAA-A00B-DD12FED50620}" presName="textA" presStyleLbl="revTx" presStyleIdx="8" presStyleCnt="12">
        <dgm:presLayoutVars>
          <dgm:bulletEnabled val="1"/>
        </dgm:presLayoutVars>
      </dgm:prSet>
      <dgm:spPr/>
    </dgm:pt>
    <dgm:pt modelId="{16854AF5-F5A2-450A-B289-544D894E86C4}" type="pres">
      <dgm:prSet presAssocID="{5D97DD19-0068-4DAA-A00B-DD12FED50620}" presName="circleA" presStyleLbl="node1" presStyleIdx="8" presStyleCnt="12" custLinFactNeighborX="-1450" custLinFactNeighborY="1807"/>
      <dgm:spPr>
        <a:solidFill>
          <a:srgbClr val="00B0F0"/>
        </a:solidFill>
      </dgm:spPr>
    </dgm:pt>
    <dgm:pt modelId="{8C016E60-8BD1-4F92-A286-4BEBBB17D493}" type="pres">
      <dgm:prSet presAssocID="{5D97DD19-0068-4DAA-A00B-DD12FED50620}" presName="spaceA" presStyleCnt="0"/>
      <dgm:spPr/>
    </dgm:pt>
    <dgm:pt modelId="{E2CC1C1F-4835-471F-99C9-A20988957999}" type="pres">
      <dgm:prSet presAssocID="{BDA058B0-3315-41AF-BC10-0DC1AE3B2B68}" presName="space" presStyleCnt="0"/>
      <dgm:spPr/>
    </dgm:pt>
    <dgm:pt modelId="{64A03858-7EFC-48D8-9E62-67B7EFBB4712}" type="pres">
      <dgm:prSet presAssocID="{A93AC98A-F3AE-40EA-A178-7949ACB487AA}" presName="compositeB" presStyleCnt="0"/>
      <dgm:spPr/>
    </dgm:pt>
    <dgm:pt modelId="{4C5BA445-1556-46A5-817A-EC47BA882872}" type="pres">
      <dgm:prSet presAssocID="{A93AC98A-F3AE-40EA-A178-7949ACB487AA}" presName="textB" presStyleLbl="revTx" presStyleIdx="9" presStyleCnt="12">
        <dgm:presLayoutVars>
          <dgm:bulletEnabled val="1"/>
        </dgm:presLayoutVars>
      </dgm:prSet>
      <dgm:spPr/>
    </dgm:pt>
    <dgm:pt modelId="{78E22D40-0E67-4494-86B2-72CD7FEC21A5}" type="pres">
      <dgm:prSet presAssocID="{A93AC98A-F3AE-40EA-A178-7949ACB487AA}" presName="circleB" presStyleLbl="node1" presStyleIdx="9" presStyleCnt="12" custLinFactNeighborX="-1450" custLinFactNeighborY="1807"/>
      <dgm:spPr>
        <a:solidFill>
          <a:srgbClr val="00B0F0"/>
        </a:solidFill>
      </dgm:spPr>
    </dgm:pt>
    <dgm:pt modelId="{CB7A6D04-3F38-4D3D-8680-9C55A64B7469}" type="pres">
      <dgm:prSet presAssocID="{A93AC98A-F3AE-40EA-A178-7949ACB487AA}" presName="spaceB" presStyleCnt="0"/>
      <dgm:spPr/>
    </dgm:pt>
    <dgm:pt modelId="{5C50CCDD-ED56-4746-A52C-F621F82D8F8A}" type="pres">
      <dgm:prSet presAssocID="{AA884ADC-EA7E-4500-A24C-EF910F78D25C}" presName="space" presStyleCnt="0"/>
      <dgm:spPr/>
    </dgm:pt>
    <dgm:pt modelId="{42A1109B-4562-44E5-AA8F-5F1361AFB701}" type="pres">
      <dgm:prSet presAssocID="{B52CCB64-F3D5-4A2A-943C-0C2D5FDEC2B5}" presName="compositeA" presStyleCnt="0"/>
      <dgm:spPr/>
    </dgm:pt>
    <dgm:pt modelId="{51235206-B1FF-47EC-9729-73628C6DB11B}" type="pres">
      <dgm:prSet presAssocID="{B52CCB64-F3D5-4A2A-943C-0C2D5FDEC2B5}" presName="textA" presStyleLbl="revTx" presStyleIdx="10" presStyleCnt="12">
        <dgm:presLayoutVars>
          <dgm:bulletEnabled val="1"/>
        </dgm:presLayoutVars>
      </dgm:prSet>
      <dgm:spPr/>
    </dgm:pt>
    <dgm:pt modelId="{5C4995C1-720A-4E89-8ACE-B0B0B70EEBF5}" type="pres">
      <dgm:prSet presAssocID="{B52CCB64-F3D5-4A2A-943C-0C2D5FDEC2B5}" presName="circleA" presStyleLbl="node1" presStyleIdx="10" presStyleCnt="12" custLinFactNeighborX="-1450" custLinFactNeighborY="1807"/>
      <dgm:spPr>
        <a:solidFill>
          <a:srgbClr val="00B0F0"/>
        </a:solidFill>
      </dgm:spPr>
    </dgm:pt>
    <dgm:pt modelId="{9D2A41C4-E009-410B-A794-427D97620439}" type="pres">
      <dgm:prSet presAssocID="{B52CCB64-F3D5-4A2A-943C-0C2D5FDEC2B5}" presName="spaceA" presStyleCnt="0"/>
      <dgm:spPr/>
    </dgm:pt>
    <dgm:pt modelId="{A8937CB1-F742-42CD-8649-604E46C9679B}" type="pres">
      <dgm:prSet presAssocID="{7FFD054F-5531-424F-8EC3-ACDF52CC5586}" presName="space" presStyleCnt="0"/>
      <dgm:spPr/>
    </dgm:pt>
    <dgm:pt modelId="{9236CB66-E6A6-4358-A555-28B657163D7F}" type="pres">
      <dgm:prSet presAssocID="{85CA61A4-EE72-4D97-AFD8-19DB901C55B2}" presName="compositeB" presStyleCnt="0"/>
      <dgm:spPr/>
    </dgm:pt>
    <dgm:pt modelId="{409BC197-6357-4B09-BFCE-D8DEE3C0CB2F}" type="pres">
      <dgm:prSet presAssocID="{85CA61A4-EE72-4D97-AFD8-19DB901C55B2}" presName="textB" presStyleLbl="revTx" presStyleIdx="11" presStyleCnt="12">
        <dgm:presLayoutVars>
          <dgm:bulletEnabled val="1"/>
        </dgm:presLayoutVars>
      </dgm:prSet>
      <dgm:spPr/>
    </dgm:pt>
    <dgm:pt modelId="{CF54EE30-AC9F-483E-A1E6-0F5D2978DE23}" type="pres">
      <dgm:prSet presAssocID="{85CA61A4-EE72-4D97-AFD8-19DB901C55B2}" presName="circleB" presStyleLbl="node1" presStyleIdx="11" presStyleCnt="12"/>
      <dgm:spPr>
        <a:solidFill>
          <a:srgbClr val="00B0F0"/>
        </a:solidFill>
      </dgm:spPr>
    </dgm:pt>
    <dgm:pt modelId="{C837BE58-48E4-4824-BBE0-023EE0EA25BA}" type="pres">
      <dgm:prSet presAssocID="{85CA61A4-EE72-4D97-AFD8-19DB901C55B2}" presName="spaceB" presStyleCnt="0"/>
      <dgm:spPr/>
    </dgm:pt>
  </dgm:ptLst>
  <dgm:cxnLst>
    <dgm:cxn modelId="{96A5C405-0617-4EAE-A899-B89A580C3B1A}" srcId="{A1E0B7E3-0A96-4D5F-9BE7-B77E04CF714C}" destId="{BE1D7F34-5588-4897-8C60-1029F288D7A1}" srcOrd="4" destOrd="0" parTransId="{0A8EAF45-5A32-477F-BC54-172C3249F599}" sibTransId="{D7866696-0F24-465A-89AA-405951BFB62B}"/>
    <dgm:cxn modelId="{0BF7D20B-9DFD-4EAF-B474-8B2F08C44C16}" type="presOf" srcId="{4F1E8801-585B-4A65-B938-07CAD71941B9}" destId="{4B0FD0D9-076F-4765-A824-DFA6418F723E}" srcOrd="0" destOrd="0" presId="urn:microsoft.com/office/officeart/2005/8/layout/hProcess11"/>
    <dgm:cxn modelId="{62FCB716-AAA4-42D4-A1CC-E8D766468706}" type="presOf" srcId="{A1E0B7E3-0A96-4D5F-9BE7-B77E04CF714C}" destId="{F208D3D5-5B94-44F3-A7B4-AE7905ECA080}" srcOrd="0" destOrd="0" presId="urn:microsoft.com/office/officeart/2005/8/layout/hProcess11"/>
    <dgm:cxn modelId="{70D63518-5073-4A75-8BF1-FCB72250BC0D}" type="presOf" srcId="{B52CCB64-F3D5-4A2A-943C-0C2D5FDEC2B5}" destId="{51235206-B1FF-47EC-9729-73628C6DB11B}" srcOrd="0" destOrd="0" presId="urn:microsoft.com/office/officeart/2005/8/layout/hProcess11"/>
    <dgm:cxn modelId="{4BC3F11A-61A8-49F6-971E-9DD7F7A966BC}" srcId="{A1E0B7E3-0A96-4D5F-9BE7-B77E04CF714C}" destId="{9F970739-1F65-404D-BB70-D5C4AD0AEFC4}" srcOrd="2" destOrd="0" parTransId="{5B8DFDCF-981E-4910-82FC-0C044B300F50}" sibTransId="{D9F017E4-263E-44C1-9EE0-447EE4219262}"/>
    <dgm:cxn modelId="{F6BE3D1F-5779-43EA-9EA3-BD1660D45E52}" type="presOf" srcId="{C20C5853-9B68-47AC-895B-7A143DE56E89}" destId="{FEC794DC-C144-4C25-B895-AC061C38BFEC}" srcOrd="0" destOrd="0" presId="urn:microsoft.com/office/officeart/2005/8/layout/hProcess11"/>
    <dgm:cxn modelId="{A838F629-B8D0-4B6D-8C5D-3C2BA6403A22}" srcId="{A1E0B7E3-0A96-4D5F-9BE7-B77E04CF714C}" destId="{85CA61A4-EE72-4D97-AFD8-19DB901C55B2}" srcOrd="11" destOrd="0" parTransId="{66CFA463-3017-492B-B607-2ED04ED3399E}" sibTransId="{B24BB83A-C7F2-47E5-918E-ABF56E30C43E}"/>
    <dgm:cxn modelId="{F303A12F-618F-4EC6-A7CE-A0B9433CE1B9}" type="presOf" srcId="{A93AC98A-F3AE-40EA-A178-7949ACB487AA}" destId="{4C5BA445-1556-46A5-817A-EC47BA882872}" srcOrd="0" destOrd="0" presId="urn:microsoft.com/office/officeart/2005/8/layout/hProcess11"/>
    <dgm:cxn modelId="{FDFC323D-92DD-49A0-9B40-5D9BD6026513}" srcId="{A1E0B7E3-0A96-4D5F-9BE7-B77E04CF714C}" destId="{4F1E8801-585B-4A65-B938-07CAD71941B9}" srcOrd="1" destOrd="0" parTransId="{014EFDF9-1611-4E78-996D-307BB7F8D848}" sibTransId="{2184712B-DF9D-4BD0-BBC9-FE448D51AB8C}"/>
    <dgm:cxn modelId="{0F2EBE72-E8CB-48E8-A6F9-03121B5E6C60}" type="presOf" srcId="{9F970739-1F65-404D-BB70-D5C4AD0AEFC4}" destId="{CEDF043B-B8AC-481F-AC04-787C5896701C}" srcOrd="0" destOrd="0" presId="urn:microsoft.com/office/officeart/2005/8/layout/hProcess11"/>
    <dgm:cxn modelId="{688D9B54-6EEC-488D-ACE8-B929404E5F1B}" srcId="{A1E0B7E3-0A96-4D5F-9BE7-B77E04CF714C}" destId="{5D97DD19-0068-4DAA-A00B-DD12FED50620}" srcOrd="8" destOrd="0" parTransId="{4CCF606F-BF89-4FA6-8A4F-8319534B92DA}" sibTransId="{BDA058B0-3315-41AF-BC10-0DC1AE3B2B68}"/>
    <dgm:cxn modelId="{1123D075-87B1-4BB3-8CEE-9DB49EC9A81E}" type="presOf" srcId="{D7DC0130-B461-4705-A087-34F97190A29A}" destId="{4D64BB9C-5936-40A1-9DD3-4ED6A8206CE2}" srcOrd="0" destOrd="0" presId="urn:microsoft.com/office/officeart/2005/8/layout/hProcess11"/>
    <dgm:cxn modelId="{4DCB5C58-D7F0-4C73-8820-B869C8A9860F}" srcId="{A1E0B7E3-0A96-4D5F-9BE7-B77E04CF714C}" destId="{A93AC98A-F3AE-40EA-A178-7949ACB487AA}" srcOrd="9" destOrd="0" parTransId="{1B4BA01D-95CC-4CA3-AE38-5D431A5E6EEB}" sibTransId="{AA884ADC-EA7E-4500-A24C-EF910F78D25C}"/>
    <dgm:cxn modelId="{2E52887B-5A93-4A0C-8F9B-1347F2BE4070}" type="presOf" srcId="{85CA61A4-EE72-4D97-AFD8-19DB901C55B2}" destId="{409BC197-6357-4B09-BFCE-D8DEE3C0CB2F}" srcOrd="0" destOrd="0" presId="urn:microsoft.com/office/officeart/2005/8/layout/hProcess11"/>
    <dgm:cxn modelId="{57A83988-95A8-493D-BD28-07477E21D67E}" type="presOf" srcId="{73AE4A3A-0C24-4058-9D83-9F9DD5C06BA9}" destId="{1C268D7B-2269-447C-9689-1316039A3535}" srcOrd="0" destOrd="0" presId="urn:microsoft.com/office/officeart/2005/8/layout/hProcess11"/>
    <dgm:cxn modelId="{6BF6F58E-57F0-412C-A447-F1DDA08F624D}" srcId="{A1E0B7E3-0A96-4D5F-9BE7-B77E04CF714C}" destId="{C20C5853-9B68-47AC-895B-7A143DE56E89}" srcOrd="6" destOrd="0" parTransId="{64D4694F-430E-4E1E-A683-46676FF555B3}" sibTransId="{934ADCA7-29F5-44EB-93CE-08A49FCA3862}"/>
    <dgm:cxn modelId="{4CA9AC97-9F44-4769-A774-A00AF60FC66F}" type="presOf" srcId="{BE1D7F34-5588-4897-8C60-1029F288D7A1}" destId="{918FBF0E-0A0D-4A5C-A014-5941C31265D9}" srcOrd="0" destOrd="0" presId="urn:microsoft.com/office/officeart/2005/8/layout/hProcess11"/>
    <dgm:cxn modelId="{4A0E4DA3-9F4C-4F99-9EF8-B108A96CF9DE}" srcId="{A1E0B7E3-0A96-4D5F-9BE7-B77E04CF714C}" destId="{B52CCB64-F3D5-4A2A-943C-0C2D5FDEC2B5}" srcOrd="10" destOrd="0" parTransId="{4DD005F6-440A-4544-BA9F-E82666C0B1AA}" sibTransId="{7FFD054F-5531-424F-8EC3-ACDF52CC5586}"/>
    <dgm:cxn modelId="{5D9FA2AC-DDCD-4660-9ABF-6E5081AF6190}" type="presOf" srcId="{1A5C09C7-DF5D-439C-B89D-F4AC3347652C}" destId="{A4A817EB-C5EC-4664-8144-D6A6E3F39231}" srcOrd="0" destOrd="0" presId="urn:microsoft.com/office/officeart/2005/8/layout/hProcess11"/>
    <dgm:cxn modelId="{858752C4-5337-4423-B916-5460C25A9B6B}" type="presOf" srcId="{5D97DD19-0068-4DAA-A00B-DD12FED50620}" destId="{754D1C5C-625D-4645-836C-4284BFFBB283}" srcOrd="0" destOrd="0" presId="urn:microsoft.com/office/officeart/2005/8/layout/hProcess11"/>
    <dgm:cxn modelId="{5B2C26C7-CCA9-4290-BE34-9196BDFE843E}" srcId="{A1E0B7E3-0A96-4D5F-9BE7-B77E04CF714C}" destId="{1A5C09C7-DF5D-439C-B89D-F4AC3347652C}" srcOrd="0" destOrd="0" parTransId="{EFAF3701-374E-492F-9256-631A5F78B615}" sibTransId="{2B7B4EE8-6453-4108-8765-F390F4C282D3}"/>
    <dgm:cxn modelId="{6BC355E4-828D-4A93-BAD9-41A9AD83EC0D}" srcId="{A1E0B7E3-0A96-4D5F-9BE7-B77E04CF714C}" destId="{73AE4A3A-0C24-4058-9D83-9F9DD5C06BA9}" srcOrd="3" destOrd="0" parTransId="{726E56FA-AC0C-418B-8A31-961186CE13F9}" sibTransId="{E64862B8-0D6A-417C-A6EB-4EE50ABFD127}"/>
    <dgm:cxn modelId="{C6FBC3E8-BDAB-47BF-BDF9-29C26B6B864C}" srcId="{A1E0B7E3-0A96-4D5F-9BE7-B77E04CF714C}" destId="{D7DC0130-B461-4705-A087-34F97190A29A}" srcOrd="5" destOrd="0" parTransId="{02320D0F-F1EA-4779-8DB6-6929386AA00E}" sibTransId="{7D50021C-D13E-49CC-93E0-D8C158154A05}"/>
    <dgm:cxn modelId="{6972C3EA-D211-4198-A00F-2FBBBCA7D75E}" type="presOf" srcId="{7CC9E1F6-0544-4482-A789-08854BED9B26}" destId="{6BD0D07B-A90D-4E26-8BED-FADD26E125A8}" srcOrd="0" destOrd="0" presId="urn:microsoft.com/office/officeart/2005/8/layout/hProcess11"/>
    <dgm:cxn modelId="{613192ED-CFCA-4409-9B65-BA41541DF116}" srcId="{A1E0B7E3-0A96-4D5F-9BE7-B77E04CF714C}" destId="{7CC9E1F6-0544-4482-A789-08854BED9B26}" srcOrd="7" destOrd="0" parTransId="{C236266B-916C-4FCD-AAAE-845168C455C4}" sibTransId="{53986625-E2E7-4C1F-AB25-74BF80DA4EEA}"/>
    <dgm:cxn modelId="{1CF21CAB-267D-4440-BB62-7FA6E72388EB}" type="presParOf" srcId="{F208D3D5-5B94-44F3-A7B4-AE7905ECA080}" destId="{4D83C14D-75A3-446B-9A4E-E07BD4AD5F9E}" srcOrd="0" destOrd="0" presId="urn:microsoft.com/office/officeart/2005/8/layout/hProcess11"/>
    <dgm:cxn modelId="{7901ED95-1BB4-4C57-A243-23FF3A4AFE75}" type="presParOf" srcId="{F208D3D5-5B94-44F3-A7B4-AE7905ECA080}" destId="{EA0DCFC7-ED8A-4A98-9541-9B64C48ED39D}" srcOrd="1" destOrd="0" presId="urn:microsoft.com/office/officeart/2005/8/layout/hProcess11"/>
    <dgm:cxn modelId="{8F47C468-B6D0-40C6-8412-15D29E556FDC}" type="presParOf" srcId="{EA0DCFC7-ED8A-4A98-9541-9B64C48ED39D}" destId="{10A340E0-2C58-4106-A8E4-4B96C8E3C890}" srcOrd="0" destOrd="0" presId="urn:microsoft.com/office/officeart/2005/8/layout/hProcess11"/>
    <dgm:cxn modelId="{933B2961-F2BA-4C66-AA6A-5F6492C44FE4}" type="presParOf" srcId="{10A340E0-2C58-4106-A8E4-4B96C8E3C890}" destId="{A4A817EB-C5EC-4664-8144-D6A6E3F39231}" srcOrd="0" destOrd="0" presId="urn:microsoft.com/office/officeart/2005/8/layout/hProcess11"/>
    <dgm:cxn modelId="{F1A08DF5-15AC-44AA-BB74-3DFA76215878}" type="presParOf" srcId="{10A340E0-2C58-4106-A8E4-4B96C8E3C890}" destId="{3AE839AD-FE24-457B-9313-3C782F41FBF0}" srcOrd="1" destOrd="0" presId="urn:microsoft.com/office/officeart/2005/8/layout/hProcess11"/>
    <dgm:cxn modelId="{74D443F1-AE5F-4EE7-A31D-13E0643230D8}" type="presParOf" srcId="{10A340E0-2C58-4106-A8E4-4B96C8E3C890}" destId="{7AD7AA49-F81B-47CE-8A03-CABBCDD75AEF}" srcOrd="2" destOrd="0" presId="urn:microsoft.com/office/officeart/2005/8/layout/hProcess11"/>
    <dgm:cxn modelId="{A6650367-21EF-46A2-BFE3-7B5048F9C046}" type="presParOf" srcId="{EA0DCFC7-ED8A-4A98-9541-9B64C48ED39D}" destId="{61071300-4FD5-4A5E-8587-6EAB7052352B}" srcOrd="1" destOrd="0" presId="urn:microsoft.com/office/officeart/2005/8/layout/hProcess11"/>
    <dgm:cxn modelId="{EE3EE878-43A7-4275-8CF3-A56A6A830B23}" type="presParOf" srcId="{EA0DCFC7-ED8A-4A98-9541-9B64C48ED39D}" destId="{B70562AB-D8CB-4843-8E46-FAA8DC6B7475}" srcOrd="2" destOrd="0" presId="urn:microsoft.com/office/officeart/2005/8/layout/hProcess11"/>
    <dgm:cxn modelId="{5E148796-A9B1-42AF-A7B2-7C6F476E8F4C}" type="presParOf" srcId="{B70562AB-D8CB-4843-8E46-FAA8DC6B7475}" destId="{4B0FD0D9-076F-4765-A824-DFA6418F723E}" srcOrd="0" destOrd="0" presId="urn:microsoft.com/office/officeart/2005/8/layout/hProcess11"/>
    <dgm:cxn modelId="{B06BD84B-7B68-4098-A286-F066318C1D48}" type="presParOf" srcId="{B70562AB-D8CB-4843-8E46-FAA8DC6B7475}" destId="{F2396FC2-C011-4547-A1EF-3D7614DD726F}" srcOrd="1" destOrd="0" presId="urn:microsoft.com/office/officeart/2005/8/layout/hProcess11"/>
    <dgm:cxn modelId="{A7BF5D4D-22E9-4BEE-BFE7-B05E38E84F8C}" type="presParOf" srcId="{B70562AB-D8CB-4843-8E46-FAA8DC6B7475}" destId="{185DCC45-AADC-4FE5-8674-122BB752F1B4}" srcOrd="2" destOrd="0" presId="urn:microsoft.com/office/officeart/2005/8/layout/hProcess11"/>
    <dgm:cxn modelId="{96C149D2-339D-4A7E-A3AA-FA9382FB7FC1}" type="presParOf" srcId="{EA0DCFC7-ED8A-4A98-9541-9B64C48ED39D}" destId="{956B2F07-DEA5-44A4-8ABF-B7C5AFAB3AF7}" srcOrd="3" destOrd="0" presId="urn:microsoft.com/office/officeart/2005/8/layout/hProcess11"/>
    <dgm:cxn modelId="{E4435A0A-0E1D-4D4B-AD37-32299727DCA1}" type="presParOf" srcId="{EA0DCFC7-ED8A-4A98-9541-9B64C48ED39D}" destId="{97955CED-2A0E-4BE5-ACE4-A66006F99B59}" srcOrd="4" destOrd="0" presId="urn:microsoft.com/office/officeart/2005/8/layout/hProcess11"/>
    <dgm:cxn modelId="{E6B0FBCE-CFB2-4585-A04F-6478B2EF90CB}" type="presParOf" srcId="{97955CED-2A0E-4BE5-ACE4-A66006F99B59}" destId="{CEDF043B-B8AC-481F-AC04-787C5896701C}" srcOrd="0" destOrd="0" presId="urn:microsoft.com/office/officeart/2005/8/layout/hProcess11"/>
    <dgm:cxn modelId="{B983EDFA-357D-452B-BFA8-59E712093516}" type="presParOf" srcId="{97955CED-2A0E-4BE5-ACE4-A66006F99B59}" destId="{54F70F27-95EA-4E95-A01E-2A0821F50EF6}" srcOrd="1" destOrd="0" presId="urn:microsoft.com/office/officeart/2005/8/layout/hProcess11"/>
    <dgm:cxn modelId="{776DD551-9398-4520-92CF-440F81848E5E}" type="presParOf" srcId="{97955CED-2A0E-4BE5-ACE4-A66006F99B59}" destId="{0A60326F-9E23-451D-A752-1B4F53C8C832}" srcOrd="2" destOrd="0" presId="urn:microsoft.com/office/officeart/2005/8/layout/hProcess11"/>
    <dgm:cxn modelId="{137116A5-FDC5-4D27-90A2-5F4E59FBF4EE}" type="presParOf" srcId="{EA0DCFC7-ED8A-4A98-9541-9B64C48ED39D}" destId="{21A3F580-9693-4088-941A-1AB3B3380A01}" srcOrd="5" destOrd="0" presId="urn:microsoft.com/office/officeart/2005/8/layout/hProcess11"/>
    <dgm:cxn modelId="{C67BEBD1-FA87-485E-8E66-EC4BF2B9A06E}" type="presParOf" srcId="{EA0DCFC7-ED8A-4A98-9541-9B64C48ED39D}" destId="{921061AF-FBF0-4033-A5D2-3385715D4C64}" srcOrd="6" destOrd="0" presId="urn:microsoft.com/office/officeart/2005/8/layout/hProcess11"/>
    <dgm:cxn modelId="{2B299FFB-E9C4-4515-969E-BC0BEBFB1445}" type="presParOf" srcId="{921061AF-FBF0-4033-A5D2-3385715D4C64}" destId="{1C268D7B-2269-447C-9689-1316039A3535}" srcOrd="0" destOrd="0" presId="urn:microsoft.com/office/officeart/2005/8/layout/hProcess11"/>
    <dgm:cxn modelId="{DDFACC5A-3EE8-4E53-94A9-455BE66D1932}" type="presParOf" srcId="{921061AF-FBF0-4033-A5D2-3385715D4C64}" destId="{3700E987-BF9F-4AE3-BFDF-8FBE2E9CEE30}" srcOrd="1" destOrd="0" presId="urn:microsoft.com/office/officeart/2005/8/layout/hProcess11"/>
    <dgm:cxn modelId="{D9072E2D-9FD3-43ED-9A9F-C0D9D674F10A}" type="presParOf" srcId="{921061AF-FBF0-4033-A5D2-3385715D4C64}" destId="{88AC5EE5-A032-4591-86E1-21446DEAA43C}" srcOrd="2" destOrd="0" presId="urn:microsoft.com/office/officeart/2005/8/layout/hProcess11"/>
    <dgm:cxn modelId="{BBFA480C-7F3E-4324-900B-2FDC43BFF611}" type="presParOf" srcId="{EA0DCFC7-ED8A-4A98-9541-9B64C48ED39D}" destId="{3144273D-B4E2-4476-9EE8-293BDA57A6A3}" srcOrd="7" destOrd="0" presId="urn:microsoft.com/office/officeart/2005/8/layout/hProcess11"/>
    <dgm:cxn modelId="{570191B6-A42F-42D3-908A-AEB083EE3BAC}" type="presParOf" srcId="{EA0DCFC7-ED8A-4A98-9541-9B64C48ED39D}" destId="{E2A9BF6C-68D6-41D9-9766-1016AC255981}" srcOrd="8" destOrd="0" presId="urn:microsoft.com/office/officeart/2005/8/layout/hProcess11"/>
    <dgm:cxn modelId="{61B9BB69-24E6-4420-962F-974495DB8A08}" type="presParOf" srcId="{E2A9BF6C-68D6-41D9-9766-1016AC255981}" destId="{918FBF0E-0A0D-4A5C-A014-5941C31265D9}" srcOrd="0" destOrd="0" presId="urn:microsoft.com/office/officeart/2005/8/layout/hProcess11"/>
    <dgm:cxn modelId="{94299C71-E0EC-4EAE-9F07-B5325B6D876A}" type="presParOf" srcId="{E2A9BF6C-68D6-41D9-9766-1016AC255981}" destId="{53BAFF16-BE9B-41DC-8332-FAD8C5F1627D}" srcOrd="1" destOrd="0" presId="urn:microsoft.com/office/officeart/2005/8/layout/hProcess11"/>
    <dgm:cxn modelId="{4EA80E80-2031-451E-93E2-D5382B5951D7}" type="presParOf" srcId="{E2A9BF6C-68D6-41D9-9766-1016AC255981}" destId="{073FEB61-3226-4F52-8458-99EEA9BECC99}" srcOrd="2" destOrd="0" presId="urn:microsoft.com/office/officeart/2005/8/layout/hProcess11"/>
    <dgm:cxn modelId="{8804CE12-E109-42DF-BECA-D2AAC646510D}" type="presParOf" srcId="{EA0DCFC7-ED8A-4A98-9541-9B64C48ED39D}" destId="{51C19593-670D-4A28-B35B-E9A33FCBFA59}" srcOrd="9" destOrd="0" presId="urn:microsoft.com/office/officeart/2005/8/layout/hProcess11"/>
    <dgm:cxn modelId="{6F34B5C2-ED2D-4758-A4DD-F2AEE1F54B6A}" type="presParOf" srcId="{EA0DCFC7-ED8A-4A98-9541-9B64C48ED39D}" destId="{8D4D83B0-27EB-4177-9F8A-0F3DA9349214}" srcOrd="10" destOrd="0" presId="urn:microsoft.com/office/officeart/2005/8/layout/hProcess11"/>
    <dgm:cxn modelId="{637DF135-35A0-4E79-ACE5-883263862A01}" type="presParOf" srcId="{8D4D83B0-27EB-4177-9F8A-0F3DA9349214}" destId="{4D64BB9C-5936-40A1-9DD3-4ED6A8206CE2}" srcOrd="0" destOrd="0" presId="urn:microsoft.com/office/officeart/2005/8/layout/hProcess11"/>
    <dgm:cxn modelId="{696DDB5E-9740-4EE5-B41E-23D2018497CE}" type="presParOf" srcId="{8D4D83B0-27EB-4177-9F8A-0F3DA9349214}" destId="{221D1D8E-7E59-428E-9E61-5A97416CAF9D}" srcOrd="1" destOrd="0" presId="urn:microsoft.com/office/officeart/2005/8/layout/hProcess11"/>
    <dgm:cxn modelId="{31A8BBC4-6338-4581-9AEE-18EC0A1E1C59}" type="presParOf" srcId="{8D4D83B0-27EB-4177-9F8A-0F3DA9349214}" destId="{038DD459-8424-4EFD-98E5-21B81BD96133}" srcOrd="2" destOrd="0" presId="urn:microsoft.com/office/officeart/2005/8/layout/hProcess11"/>
    <dgm:cxn modelId="{1836E439-4064-4E12-A65A-D47D365EA86E}" type="presParOf" srcId="{EA0DCFC7-ED8A-4A98-9541-9B64C48ED39D}" destId="{230A0C4B-D38F-4A2F-874B-B11AB16A9426}" srcOrd="11" destOrd="0" presId="urn:microsoft.com/office/officeart/2005/8/layout/hProcess11"/>
    <dgm:cxn modelId="{14D0EA3D-4DCF-4EBD-A8CD-7DDFFABC4CE2}" type="presParOf" srcId="{EA0DCFC7-ED8A-4A98-9541-9B64C48ED39D}" destId="{CF84F3A2-C1C7-4612-A875-B93438F7569F}" srcOrd="12" destOrd="0" presId="urn:microsoft.com/office/officeart/2005/8/layout/hProcess11"/>
    <dgm:cxn modelId="{C49D4372-45E6-435D-8FD9-41DAE281A2D7}" type="presParOf" srcId="{CF84F3A2-C1C7-4612-A875-B93438F7569F}" destId="{FEC794DC-C144-4C25-B895-AC061C38BFEC}" srcOrd="0" destOrd="0" presId="urn:microsoft.com/office/officeart/2005/8/layout/hProcess11"/>
    <dgm:cxn modelId="{B016F098-F159-447B-99F3-D9F0B5D0C6C2}" type="presParOf" srcId="{CF84F3A2-C1C7-4612-A875-B93438F7569F}" destId="{23D2AD50-E581-4CEB-B431-BD48544B5EAB}" srcOrd="1" destOrd="0" presId="urn:microsoft.com/office/officeart/2005/8/layout/hProcess11"/>
    <dgm:cxn modelId="{0A441132-41EE-4A00-A036-E4CCB45BD940}" type="presParOf" srcId="{CF84F3A2-C1C7-4612-A875-B93438F7569F}" destId="{3217F322-566B-4F45-957D-C5A3DED955F1}" srcOrd="2" destOrd="0" presId="urn:microsoft.com/office/officeart/2005/8/layout/hProcess11"/>
    <dgm:cxn modelId="{1E26CA95-AEA7-4085-B842-EA2EEB337F19}" type="presParOf" srcId="{EA0DCFC7-ED8A-4A98-9541-9B64C48ED39D}" destId="{95D34DCE-DB53-4F5F-B7A9-3C54D74505CF}" srcOrd="13" destOrd="0" presId="urn:microsoft.com/office/officeart/2005/8/layout/hProcess11"/>
    <dgm:cxn modelId="{0562D66A-EB42-4A6D-92E8-BF28E813E600}" type="presParOf" srcId="{EA0DCFC7-ED8A-4A98-9541-9B64C48ED39D}" destId="{B01EE57E-5B89-4B47-9211-17AC60E7D6DD}" srcOrd="14" destOrd="0" presId="urn:microsoft.com/office/officeart/2005/8/layout/hProcess11"/>
    <dgm:cxn modelId="{F26E7CBD-B5EA-4C73-A6AF-77F1F0961BF7}" type="presParOf" srcId="{B01EE57E-5B89-4B47-9211-17AC60E7D6DD}" destId="{6BD0D07B-A90D-4E26-8BED-FADD26E125A8}" srcOrd="0" destOrd="0" presId="urn:microsoft.com/office/officeart/2005/8/layout/hProcess11"/>
    <dgm:cxn modelId="{C21D0557-3464-42C9-8FDD-864467FF284E}" type="presParOf" srcId="{B01EE57E-5B89-4B47-9211-17AC60E7D6DD}" destId="{EB6A3CFF-1823-448F-ACAF-09ED38DC9E6C}" srcOrd="1" destOrd="0" presId="urn:microsoft.com/office/officeart/2005/8/layout/hProcess11"/>
    <dgm:cxn modelId="{86E2FC6E-65BB-466D-9004-534457ABB7B2}" type="presParOf" srcId="{B01EE57E-5B89-4B47-9211-17AC60E7D6DD}" destId="{BBD900E1-6845-4CFC-8283-F4C9BD198367}" srcOrd="2" destOrd="0" presId="urn:microsoft.com/office/officeart/2005/8/layout/hProcess11"/>
    <dgm:cxn modelId="{E0E86D59-C551-46DA-B9FF-070723593B7A}" type="presParOf" srcId="{EA0DCFC7-ED8A-4A98-9541-9B64C48ED39D}" destId="{1F0DAF4B-48E2-47D2-B836-ACC95CC7237E}" srcOrd="15" destOrd="0" presId="urn:microsoft.com/office/officeart/2005/8/layout/hProcess11"/>
    <dgm:cxn modelId="{4E53A3AA-ED96-42A6-B947-399804212B57}" type="presParOf" srcId="{EA0DCFC7-ED8A-4A98-9541-9B64C48ED39D}" destId="{3DAF16F1-6274-45D5-B80F-DC176383B34F}" srcOrd="16" destOrd="0" presId="urn:microsoft.com/office/officeart/2005/8/layout/hProcess11"/>
    <dgm:cxn modelId="{3D5FAD50-945B-41F5-A0ED-A6FACCF8D45D}" type="presParOf" srcId="{3DAF16F1-6274-45D5-B80F-DC176383B34F}" destId="{754D1C5C-625D-4645-836C-4284BFFBB283}" srcOrd="0" destOrd="0" presId="urn:microsoft.com/office/officeart/2005/8/layout/hProcess11"/>
    <dgm:cxn modelId="{0B498BB2-548E-46BE-9100-71E1256C7244}" type="presParOf" srcId="{3DAF16F1-6274-45D5-B80F-DC176383B34F}" destId="{16854AF5-F5A2-450A-B289-544D894E86C4}" srcOrd="1" destOrd="0" presId="urn:microsoft.com/office/officeart/2005/8/layout/hProcess11"/>
    <dgm:cxn modelId="{D7E5B91A-23ED-4971-86AE-803B1D2AAC43}" type="presParOf" srcId="{3DAF16F1-6274-45D5-B80F-DC176383B34F}" destId="{8C016E60-8BD1-4F92-A286-4BEBBB17D493}" srcOrd="2" destOrd="0" presId="urn:microsoft.com/office/officeart/2005/8/layout/hProcess11"/>
    <dgm:cxn modelId="{20FFCC5F-565F-4470-A3F3-2D37511B0663}" type="presParOf" srcId="{EA0DCFC7-ED8A-4A98-9541-9B64C48ED39D}" destId="{E2CC1C1F-4835-471F-99C9-A20988957999}" srcOrd="17" destOrd="0" presId="urn:microsoft.com/office/officeart/2005/8/layout/hProcess11"/>
    <dgm:cxn modelId="{12578752-6D12-4219-8D93-3DB5CE380D91}" type="presParOf" srcId="{EA0DCFC7-ED8A-4A98-9541-9B64C48ED39D}" destId="{64A03858-7EFC-48D8-9E62-67B7EFBB4712}" srcOrd="18" destOrd="0" presId="urn:microsoft.com/office/officeart/2005/8/layout/hProcess11"/>
    <dgm:cxn modelId="{B6CE998D-1E1B-45CC-9953-09F5E341E045}" type="presParOf" srcId="{64A03858-7EFC-48D8-9E62-67B7EFBB4712}" destId="{4C5BA445-1556-46A5-817A-EC47BA882872}" srcOrd="0" destOrd="0" presId="urn:microsoft.com/office/officeart/2005/8/layout/hProcess11"/>
    <dgm:cxn modelId="{837DEC3B-96EB-43FF-B334-9E03C68D5D8D}" type="presParOf" srcId="{64A03858-7EFC-48D8-9E62-67B7EFBB4712}" destId="{78E22D40-0E67-4494-86B2-72CD7FEC21A5}" srcOrd="1" destOrd="0" presId="urn:microsoft.com/office/officeart/2005/8/layout/hProcess11"/>
    <dgm:cxn modelId="{323EC15D-DDA5-42E0-8F97-59E2063170D2}" type="presParOf" srcId="{64A03858-7EFC-48D8-9E62-67B7EFBB4712}" destId="{CB7A6D04-3F38-4D3D-8680-9C55A64B7469}" srcOrd="2" destOrd="0" presId="urn:microsoft.com/office/officeart/2005/8/layout/hProcess11"/>
    <dgm:cxn modelId="{70789591-ACC5-4A3B-BC48-D4E57A61A1CA}" type="presParOf" srcId="{EA0DCFC7-ED8A-4A98-9541-9B64C48ED39D}" destId="{5C50CCDD-ED56-4746-A52C-F621F82D8F8A}" srcOrd="19" destOrd="0" presId="urn:microsoft.com/office/officeart/2005/8/layout/hProcess11"/>
    <dgm:cxn modelId="{96152451-CD24-4E39-8500-E9DD32448288}" type="presParOf" srcId="{EA0DCFC7-ED8A-4A98-9541-9B64C48ED39D}" destId="{42A1109B-4562-44E5-AA8F-5F1361AFB701}" srcOrd="20" destOrd="0" presId="urn:microsoft.com/office/officeart/2005/8/layout/hProcess11"/>
    <dgm:cxn modelId="{A1D5D742-1552-4BA4-B1BB-8F35FB9110A3}" type="presParOf" srcId="{42A1109B-4562-44E5-AA8F-5F1361AFB701}" destId="{51235206-B1FF-47EC-9729-73628C6DB11B}" srcOrd="0" destOrd="0" presId="urn:microsoft.com/office/officeart/2005/8/layout/hProcess11"/>
    <dgm:cxn modelId="{CC5D329A-386E-49A4-915A-3F4763F73D41}" type="presParOf" srcId="{42A1109B-4562-44E5-AA8F-5F1361AFB701}" destId="{5C4995C1-720A-4E89-8ACE-B0B0B70EEBF5}" srcOrd="1" destOrd="0" presId="urn:microsoft.com/office/officeart/2005/8/layout/hProcess11"/>
    <dgm:cxn modelId="{F389759D-A97F-477E-AD69-005DB6AB5814}" type="presParOf" srcId="{42A1109B-4562-44E5-AA8F-5F1361AFB701}" destId="{9D2A41C4-E009-410B-A794-427D97620439}" srcOrd="2" destOrd="0" presId="urn:microsoft.com/office/officeart/2005/8/layout/hProcess11"/>
    <dgm:cxn modelId="{F489EDE8-C2EF-4E4A-B488-7686EE0BF345}" type="presParOf" srcId="{EA0DCFC7-ED8A-4A98-9541-9B64C48ED39D}" destId="{A8937CB1-F742-42CD-8649-604E46C9679B}" srcOrd="21" destOrd="0" presId="urn:microsoft.com/office/officeart/2005/8/layout/hProcess11"/>
    <dgm:cxn modelId="{BA187715-A751-4AF0-9D15-CEDA40C6E451}" type="presParOf" srcId="{EA0DCFC7-ED8A-4A98-9541-9B64C48ED39D}" destId="{9236CB66-E6A6-4358-A555-28B657163D7F}" srcOrd="22" destOrd="0" presId="urn:microsoft.com/office/officeart/2005/8/layout/hProcess11"/>
    <dgm:cxn modelId="{91A82366-65F8-4E1D-948C-3D6060C89D44}" type="presParOf" srcId="{9236CB66-E6A6-4358-A555-28B657163D7F}" destId="{409BC197-6357-4B09-BFCE-D8DEE3C0CB2F}" srcOrd="0" destOrd="0" presId="urn:microsoft.com/office/officeart/2005/8/layout/hProcess11"/>
    <dgm:cxn modelId="{74E71656-7F56-40F9-834F-5AD6E08A2E52}" type="presParOf" srcId="{9236CB66-E6A6-4358-A555-28B657163D7F}" destId="{CF54EE30-AC9F-483E-A1E6-0F5D2978DE23}" srcOrd="1" destOrd="0" presId="urn:microsoft.com/office/officeart/2005/8/layout/hProcess11"/>
    <dgm:cxn modelId="{298EB1B7-589C-4B81-8EE7-CB98CE59D277}" type="presParOf" srcId="{9236CB66-E6A6-4358-A555-28B657163D7F}" destId="{C837BE58-48E4-4824-BBE0-023EE0EA25B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E0B7E3-0A96-4D5F-9BE7-B77E04CF714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A5C09C7-DF5D-439C-B89D-F4AC3347652C}">
      <dgm:prSet phldrT="[Text]" custT="1"/>
      <dgm:spPr>
        <a:ln>
          <a:noFill/>
        </a:ln>
      </dgm:spPr>
      <dgm:t>
        <a:bodyPr/>
        <a:lstStyle/>
        <a:p>
          <a:r>
            <a:rPr lang="en-US" sz="2400" baseline="0" dirty="0"/>
            <a:t>12A Full</a:t>
          </a:r>
        </a:p>
      </dgm:t>
    </dgm:pt>
    <dgm:pt modelId="{EFAF3701-374E-492F-9256-631A5F78B615}" type="parTrans" cxnId="{5B2C26C7-CCA9-4290-BE34-9196BDFE843E}">
      <dgm:prSet/>
      <dgm:spPr/>
      <dgm:t>
        <a:bodyPr/>
        <a:lstStyle/>
        <a:p>
          <a:endParaRPr lang="en-US"/>
        </a:p>
      </dgm:t>
    </dgm:pt>
    <dgm:pt modelId="{2B7B4EE8-6453-4108-8765-F390F4C282D3}" type="sibTrans" cxnId="{5B2C26C7-CCA9-4290-BE34-9196BDFE843E}">
      <dgm:prSet/>
      <dgm:spPr/>
      <dgm:t>
        <a:bodyPr/>
        <a:lstStyle/>
        <a:p>
          <a:endParaRPr lang="en-US"/>
        </a:p>
      </dgm:t>
    </dgm:pt>
    <dgm:pt modelId="{9F970739-1F65-404D-BB70-D5C4AD0AEFC4}">
      <dgm:prSet custT="1"/>
      <dgm:spPr/>
      <dgm:t>
        <a:bodyPr/>
        <a:lstStyle/>
        <a:p>
          <a:r>
            <a:rPr lang="en-US" sz="2400" baseline="0" dirty="0"/>
            <a:t>4A Log</a:t>
          </a:r>
        </a:p>
      </dgm:t>
    </dgm:pt>
    <dgm:pt modelId="{5B8DFDCF-981E-4910-82FC-0C044B300F50}" type="parTrans" cxnId="{4BC3F11A-61A8-49F6-971E-9DD7F7A966BC}">
      <dgm:prSet/>
      <dgm:spPr/>
      <dgm:t>
        <a:bodyPr/>
        <a:lstStyle/>
        <a:p>
          <a:endParaRPr lang="en-US"/>
        </a:p>
      </dgm:t>
    </dgm:pt>
    <dgm:pt modelId="{D9F017E4-263E-44C1-9EE0-447EE4219262}" type="sibTrans" cxnId="{4BC3F11A-61A8-49F6-971E-9DD7F7A966BC}">
      <dgm:prSet/>
      <dgm:spPr/>
      <dgm:t>
        <a:bodyPr/>
        <a:lstStyle/>
        <a:p>
          <a:endParaRPr lang="en-US"/>
        </a:p>
      </dgm:t>
    </dgm:pt>
    <dgm:pt modelId="{C20C5853-9B68-47AC-895B-7A143DE56E89}">
      <dgm:prSet custT="1"/>
      <dgm:spPr/>
      <dgm:t>
        <a:bodyPr/>
        <a:lstStyle/>
        <a:p>
          <a:r>
            <a:rPr lang="en-US" sz="2400" baseline="0" dirty="0"/>
            <a:t>12P Diff</a:t>
          </a:r>
        </a:p>
      </dgm:t>
    </dgm:pt>
    <dgm:pt modelId="{64D4694F-430E-4E1E-A683-46676FF555B3}" type="parTrans" cxnId="{6BF6F58E-57F0-412C-A447-F1DDA08F624D}">
      <dgm:prSet/>
      <dgm:spPr/>
      <dgm:t>
        <a:bodyPr/>
        <a:lstStyle/>
        <a:p>
          <a:endParaRPr lang="en-US"/>
        </a:p>
      </dgm:t>
    </dgm:pt>
    <dgm:pt modelId="{934ADCA7-29F5-44EB-93CE-08A49FCA3862}" type="sibTrans" cxnId="{6BF6F58E-57F0-412C-A447-F1DDA08F624D}">
      <dgm:prSet/>
      <dgm:spPr/>
      <dgm:t>
        <a:bodyPr/>
        <a:lstStyle/>
        <a:p>
          <a:endParaRPr lang="en-US"/>
        </a:p>
      </dgm:t>
    </dgm:pt>
    <dgm:pt modelId="{7CC9E1F6-0544-4482-A789-08854BED9B26}">
      <dgm:prSet custT="1"/>
      <dgm:spPr/>
      <dgm:t>
        <a:bodyPr/>
        <a:lstStyle/>
        <a:p>
          <a:r>
            <a:rPr lang="en-US" sz="2400" baseline="0" dirty="0"/>
            <a:t>2P Log</a:t>
          </a:r>
        </a:p>
      </dgm:t>
    </dgm:pt>
    <dgm:pt modelId="{C236266B-916C-4FCD-AAAE-845168C455C4}" type="parTrans" cxnId="{613192ED-CFCA-4409-9B65-BA41541DF116}">
      <dgm:prSet/>
      <dgm:spPr/>
      <dgm:t>
        <a:bodyPr/>
        <a:lstStyle/>
        <a:p>
          <a:endParaRPr lang="en-US"/>
        </a:p>
      </dgm:t>
    </dgm:pt>
    <dgm:pt modelId="{53986625-E2E7-4C1F-AB25-74BF80DA4EEA}" type="sibTrans" cxnId="{613192ED-CFCA-4409-9B65-BA41541DF116}">
      <dgm:prSet/>
      <dgm:spPr/>
      <dgm:t>
        <a:bodyPr/>
        <a:lstStyle/>
        <a:p>
          <a:endParaRPr lang="en-US"/>
        </a:p>
      </dgm:t>
    </dgm:pt>
    <dgm:pt modelId="{5D97DD19-0068-4DAA-A00B-DD12FED50620}">
      <dgm:prSet custT="1"/>
      <dgm:spPr/>
      <dgm:t>
        <a:bodyPr/>
        <a:lstStyle/>
        <a:p>
          <a:r>
            <a:rPr lang="en-US" sz="2400" baseline="0" dirty="0"/>
            <a:t>4P Log</a:t>
          </a:r>
        </a:p>
      </dgm:t>
    </dgm:pt>
    <dgm:pt modelId="{4CCF606F-BF89-4FA6-8A4F-8319534B92DA}" type="parTrans" cxnId="{688D9B54-6EEC-488D-ACE8-B929404E5F1B}">
      <dgm:prSet/>
      <dgm:spPr/>
      <dgm:t>
        <a:bodyPr/>
        <a:lstStyle/>
        <a:p>
          <a:endParaRPr lang="en-US"/>
        </a:p>
      </dgm:t>
    </dgm:pt>
    <dgm:pt modelId="{BDA058B0-3315-41AF-BC10-0DC1AE3B2B68}" type="sibTrans" cxnId="{688D9B54-6EEC-488D-ACE8-B929404E5F1B}">
      <dgm:prSet/>
      <dgm:spPr/>
      <dgm:t>
        <a:bodyPr/>
        <a:lstStyle/>
        <a:p>
          <a:endParaRPr lang="en-US"/>
        </a:p>
      </dgm:t>
    </dgm:pt>
    <dgm:pt modelId="{73AE4A3A-0C24-4058-9D83-9F9DD5C06BA9}">
      <dgm:prSet custT="1"/>
      <dgm:spPr/>
      <dgm:t>
        <a:bodyPr/>
        <a:lstStyle/>
        <a:p>
          <a:r>
            <a:rPr lang="en-US" sz="2400" baseline="0" dirty="0"/>
            <a:t>6A Log</a:t>
          </a:r>
        </a:p>
      </dgm:t>
    </dgm:pt>
    <dgm:pt modelId="{726E56FA-AC0C-418B-8A31-961186CE13F9}" type="parTrans" cxnId="{6BC355E4-828D-4A93-BAD9-41A9AD83EC0D}">
      <dgm:prSet/>
      <dgm:spPr/>
      <dgm:t>
        <a:bodyPr/>
        <a:lstStyle/>
        <a:p>
          <a:endParaRPr lang="en-US"/>
        </a:p>
      </dgm:t>
    </dgm:pt>
    <dgm:pt modelId="{E64862B8-0D6A-417C-A6EB-4EE50ABFD127}" type="sibTrans" cxnId="{6BC355E4-828D-4A93-BAD9-41A9AD83EC0D}">
      <dgm:prSet/>
      <dgm:spPr/>
      <dgm:t>
        <a:bodyPr/>
        <a:lstStyle/>
        <a:p>
          <a:endParaRPr lang="en-US"/>
        </a:p>
      </dgm:t>
    </dgm:pt>
    <dgm:pt modelId="{A93AC98A-F3AE-40EA-A178-7949ACB487AA}">
      <dgm:prSet custT="1"/>
      <dgm:spPr/>
      <dgm:t>
        <a:bodyPr/>
        <a:lstStyle/>
        <a:p>
          <a:r>
            <a:rPr lang="en-US" sz="2400" baseline="0" dirty="0"/>
            <a:t>6P Log</a:t>
          </a:r>
        </a:p>
      </dgm:t>
    </dgm:pt>
    <dgm:pt modelId="{1B4BA01D-95CC-4CA3-AE38-5D431A5E6EEB}" type="parTrans" cxnId="{4DCB5C58-D7F0-4C73-8820-B869C8A9860F}">
      <dgm:prSet/>
      <dgm:spPr/>
      <dgm:t>
        <a:bodyPr/>
        <a:lstStyle/>
        <a:p>
          <a:endParaRPr lang="en-US"/>
        </a:p>
      </dgm:t>
    </dgm:pt>
    <dgm:pt modelId="{AA884ADC-EA7E-4500-A24C-EF910F78D25C}" type="sibTrans" cxnId="{4DCB5C58-D7F0-4C73-8820-B869C8A9860F}">
      <dgm:prSet/>
      <dgm:spPr/>
      <dgm:t>
        <a:bodyPr/>
        <a:lstStyle/>
        <a:p>
          <a:endParaRPr lang="en-US"/>
        </a:p>
      </dgm:t>
    </dgm:pt>
    <dgm:pt modelId="{B52CCB64-F3D5-4A2A-943C-0C2D5FDEC2B5}">
      <dgm:prSet custT="1"/>
      <dgm:spPr/>
      <dgm:t>
        <a:bodyPr/>
        <a:lstStyle/>
        <a:p>
          <a:r>
            <a:rPr lang="en-US" sz="2400" baseline="0" dirty="0"/>
            <a:t>8P Log</a:t>
          </a:r>
        </a:p>
      </dgm:t>
    </dgm:pt>
    <dgm:pt modelId="{4DD005F6-440A-4544-BA9F-E82666C0B1AA}" type="parTrans" cxnId="{4A0E4DA3-9F4C-4F99-9EF8-B108A96CF9DE}">
      <dgm:prSet/>
      <dgm:spPr/>
      <dgm:t>
        <a:bodyPr/>
        <a:lstStyle/>
        <a:p>
          <a:endParaRPr lang="en-US"/>
        </a:p>
      </dgm:t>
    </dgm:pt>
    <dgm:pt modelId="{7FFD054F-5531-424F-8EC3-ACDF52CC5586}" type="sibTrans" cxnId="{4A0E4DA3-9F4C-4F99-9EF8-B108A96CF9DE}">
      <dgm:prSet/>
      <dgm:spPr/>
      <dgm:t>
        <a:bodyPr/>
        <a:lstStyle/>
        <a:p>
          <a:endParaRPr lang="en-US"/>
        </a:p>
      </dgm:t>
    </dgm:pt>
    <dgm:pt modelId="{85CA61A4-EE72-4D97-AFD8-19DB901C55B2}">
      <dgm:prSet custT="1"/>
      <dgm:spPr/>
      <dgm:t>
        <a:bodyPr/>
        <a:lstStyle/>
        <a:p>
          <a:r>
            <a:rPr lang="en-US" sz="2400" baseline="0" dirty="0"/>
            <a:t>10P Log</a:t>
          </a:r>
        </a:p>
      </dgm:t>
    </dgm:pt>
    <dgm:pt modelId="{66CFA463-3017-492B-B607-2ED04ED3399E}" type="parTrans" cxnId="{A838F629-B8D0-4B6D-8C5D-3C2BA6403A22}">
      <dgm:prSet/>
      <dgm:spPr/>
      <dgm:t>
        <a:bodyPr/>
        <a:lstStyle/>
        <a:p>
          <a:endParaRPr lang="en-US"/>
        </a:p>
      </dgm:t>
    </dgm:pt>
    <dgm:pt modelId="{B24BB83A-C7F2-47E5-918E-ABF56E30C43E}" type="sibTrans" cxnId="{A838F629-B8D0-4B6D-8C5D-3C2BA6403A22}">
      <dgm:prSet/>
      <dgm:spPr/>
      <dgm:t>
        <a:bodyPr/>
        <a:lstStyle/>
        <a:p>
          <a:endParaRPr lang="en-US"/>
        </a:p>
      </dgm:t>
    </dgm:pt>
    <dgm:pt modelId="{BE1D7F34-5588-4897-8C60-1029F288D7A1}">
      <dgm:prSet custT="1"/>
      <dgm:spPr/>
      <dgm:t>
        <a:bodyPr/>
        <a:lstStyle/>
        <a:p>
          <a:r>
            <a:rPr lang="en-US" sz="2400" baseline="0" dirty="0"/>
            <a:t>8A Log</a:t>
          </a:r>
        </a:p>
      </dgm:t>
    </dgm:pt>
    <dgm:pt modelId="{0A8EAF45-5A32-477F-BC54-172C3249F599}" type="parTrans" cxnId="{96A5C405-0617-4EAE-A899-B89A580C3B1A}">
      <dgm:prSet/>
      <dgm:spPr/>
      <dgm:t>
        <a:bodyPr/>
        <a:lstStyle/>
        <a:p>
          <a:endParaRPr lang="en-US"/>
        </a:p>
      </dgm:t>
    </dgm:pt>
    <dgm:pt modelId="{D7866696-0F24-465A-89AA-405951BFB62B}" type="sibTrans" cxnId="{96A5C405-0617-4EAE-A899-B89A580C3B1A}">
      <dgm:prSet/>
      <dgm:spPr/>
      <dgm:t>
        <a:bodyPr/>
        <a:lstStyle/>
        <a:p>
          <a:endParaRPr lang="en-US"/>
        </a:p>
      </dgm:t>
    </dgm:pt>
    <dgm:pt modelId="{D7DC0130-B461-4705-A087-34F97190A29A}">
      <dgm:prSet custT="1"/>
      <dgm:spPr/>
      <dgm:t>
        <a:bodyPr/>
        <a:lstStyle/>
        <a:p>
          <a:r>
            <a:rPr lang="en-US" sz="2400" baseline="0" dirty="0"/>
            <a:t>10A Log</a:t>
          </a:r>
        </a:p>
      </dgm:t>
    </dgm:pt>
    <dgm:pt modelId="{02320D0F-F1EA-4779-8DB6-6929386AA00E}" type="parTrans" cxnId="{C6FBC3E8-BDAB-47BF-BDF9-29C26B6B864C}">
      <dgm:prSet/>
      <dgm:spPr/>
      <dgm:t>
        <a:bodyPr/>
        <a:lstStyle/>
        <a:p>
          <a:endParaRPr lang="en-US"/>
        </a:p>
      </dgm:t>
    </dgm:pt>
    <dgm:pt modelId="{7D50021C-D13E-49CC-93E0-D8C158154A05}" type="sibTrans" cxnId="{C6FBC3E8-BDAB-47BF-BDF9-29C26B6B864C}">
      <dgm:prSet/>
      <dgm:spPr/>
      <dgm:t>
        <a:bodyPr/>
        <a:lstStyle/>
        <a:p>
          <a:endParaRPr lang="en-US"/>
        </a:p>
      </dgm:t>
    </dgm:pt>
    <dgm:pt modelId="{4F1E8801-585B-4A65-B938-07CAD71941B9}">
      <dgm:prSet custT="1"/>
      <dgm:spPr/>
      <dgm:t>
        <a:bodyPr/>
        <a:lstStyle/>
        <a:p>
          <a:r>
            <a:rPr lang="en-US" sz="2400" baseline="0" dirty="0"/>
            <a:t>2A Log</a:t>
          </a:r>
        </a:p>
      </dgm:t>
    </dgm:pt>
    <dgm:pt modelId="{2184712B-DF9D-4BD0-BBC9-FE448D51AB8C}" type="sibTrans" cxnId="{FDFC323D-92DD-49A0-9B40-5D9BD6026513}">
      <dgm:prSet/>
      <dgm:spPr/>
      <dgm:t>
        <a:bodyPr/>
        <a:lstStyle/>
        <a:p>
          <a:endParaRPr lang="en-US"/>
        </a:p>
      </dgm:t>
    </dgm:pt>
    <dgm:pt modelId="{014EFDF9-1611-4E78-996D-307BB7F8D848}" type="parTrans" cxnId="{FDFC323D-92DD-49A0-9B40-5D9BD6026513}">
      <dgm:prSet/>
      <dgm:spPr/>
      <dgm:t>
        <a:bodyPr/>
        <a:lstStyle/>
        <a:p>
          <a:endParaRPr lang="en-US"/>
        </a:p>
      </dgm:t>
    </dgm:pt>
    <dgm:pt modelId="{AF304D8A-37C7-4E58-A89B-985C14E92649}">
      <dgm:prSet custT="1"/>
      <dgm:spPr/>
      <dgm:t>
        <a:bodyPr/>
        <a:lstStyle/>
        <a:p>
          <a:r>
            <a:rPr lang="en-US" sz="2400" baseline="0" dirty="0"/>
            <a:t>9A Fail</a:t>
          </a:r>
        </a:p>
      </dgm:t>
    </dgm:pt>
    <dgm:pt modelId="{13EA9610-C284-4CC9-8B57-D2CF8AD944C4}" type="parTrans" cxnId="{B4E5F999-5A16-4538-A122-7C8E156BE285}">
      <dgm:prSet/>
      <dgm:spPr/>
      <dgm:t>
        <a:bodyPr/>
        <a:lstStyle/>
        <a:p>
          <a:endParaRPr lang="en-US"/>
        </a:p>
      </dgm:t>
    </dgm:pt>
    <dgm:pt modelId="{FCF2A140-AEF1-4AC0-817B-334061CFD7E6}" type="sibTrans" cxnId="{B4E5F999-5A16-4538-A122-7C8E156BE285}">
      <dgm:prSet/>
      <dgm:spPr/>
      <dgm:t>
        <a:bodyPr/>
        <a:lstStyle/>
        <a:p>
          <a:endParaRPr lang="en-US"/>
        </a:p>
      </dgm:t>
    </dgm:pt>
    <dgm:pt modelId="{F208D3D5-5B94-44F3-A7B4-AE7905ECA080}" type="pres">
      <dgm:prSet presAssocID="{A1E0B7E3-0A96-4D5F-9BE7-B77E04CF714C}" presName="Name0" presStyleCnt="0">
        <dgm:presLayoutVars>
          <dgm:dir/>
          <dgm:resizeHandles val="exact"/>
        </dgm:presLayoutVars>
      </dgm:prSet>
      <dgm:spPr/>
    </dgm:pt>
    <dgm:pt modelId="{4D83C14D-75A3-446B-9A4E-E07BD4AD5F9E}" type="pres">
      <dgm:prSet presAssocID="{A1E0B7E3-0A96-4D5F-9BE7-B77E04CF714C}" presName="arrow" presStyleLbl="bgShp" presStyleIdx="0" presStyleCnt="1" custScaleY="116814" custLinFactNeighborX="107" custLinFactNeighborY="-1770"/>
      <dgm:spPr>
        <a:solidFill>
          <a:srgbClr val="92D050"/>
        </a:solidFill>
        <a:ln>
          <a:noFill/>
        </a:ln>
      </dgm:spPr>
    </dgm:pt>
    <dgm:pt modelId="{EA0DCFC7-ED8A-4A98-9541-9B64C48ED39D}" type="pres">
      <dgm:prSet presAssocID="{A1E0B7E3-0A96-4D5F-9BE7-B77E04CF714C}" presName="points" presStyleCnt="0"/>
      <dgm:spPr/>
    </dgm:pt>
    <dgm:pt modelId="{10A340E0-2C58-4106-A8E4-4B96C8E3C890}" type="pres">
      <dgm:prSet presAssocID="{1A5C09C7-DF5D-439C-B89D-F4AC3347652C}" presName="compositeA" presStyleCnt="0"/>
      <dgm:spPr/>
    </dgm:pt>
    <dgm:pt modelId="{A4A817EB-C5EC-4664-8144-D6A6E3F39231}" type="pres">
      <dgm:prSet presAssocID="{1A5C09C7-DF5D-439C-B89D-F4AC3347652C}" presName="textA" presStyleLbl="revTx" presStyleIdx="0" presStyleCnt="13">
        <dgm:presLayoutVars>
          <dgm:bulletEnabled val="1"/>
        </dgm:presLayoutVars>
      </dgm:prSet>
      <dgm:spPr/>
    </dgm:pt>
    <dgm:pt modelId="{3AE839AD-FE24-457B-9313-3C782F41FBF0}" type="pres">
      <dgm:prSet presAssocID="{1A5C09C7-DF5D-439C-B89D-F4AC3347652C}" presName="circleA" presStyleLbl="node1" presStyleIdx="0" presStyleCnt="13"/>
      <dgm:spPr>
        <a:solidFill>
          <a:srgbClr val="FFC000"/>
        </a:solidFill>
      </dgm:spPr>
    </dgm:pt>
    <dgm:pt modelId="{7AD7AA49-F81B-47CE-8A03-CABBCDD75AEF}" type="pres">
      <dgm:prSet presAssocID="{1A5C09C7-DF5D-439C-B89D-F4AC3347652C}" presName="spaceA" presStyleCnt="0"/>
      <dgm:spPr/>
    </dgm:pt>
    <dgm:pt modelId="{61071300-4FD5-4A5E-8587-6EAB7052352B}" type="pres">
      <dgm:prSet presAssocID="{2B7B4EE8-6453-4108-8765-F390F4C282D3}" presName="space" presStyleCnt="0"/>
      <dgm:spPr/>
    </dgm:pt>
    <dgm:pt modelId="{B70562AB-D8CB-4843-8E46-FAA8DC6B7475}" type="pres">
      <dgm:prSet presAssocID="{4F1E8801-585B-4A65-B938-07CAD71941B9}" presName="compositeB" presStyleCnt="0"/>
      <dgm:spPr/>
    </dgm:pt>
    <dgm:pt modelId="{4B0FD0D9-076F-4765-A824-DFA6418F723E}" type="pres">
      <dgm:prSet presAssocID="{4F1E8801-585B-4A65-B938-07CAD71941B9}" presName="textB" presStyleLbl="revTx" presStyleIdx="1" presStyleCnt="13">
        <dgm:presLayoutVars>
          <dgm:bulletEnabled val="1"/>
        </dgm:presLayoutVars>
      </dgm:prSet>
      <dgm:spPr/>
    </dgm:pt>
    <dgm:pt modelId="{F2396FC2-C011-4547-A1EF-3D7614DD726F}" type="pres">
      <dgm:prSet presAssocID="{4F1E8801-585B-4A65-B938-07CAD71941B9}" presName="circleB" presStyleLbl="node1" presStyleIdx="1" presStyleCnt="13" custLinFactNeighborX="-1450" custLinFactNeighborY="1807"/>
      <dgm:spPr>
        <a:solidFill>
          <a:srgbClr val="00B0F0"/>
        </a:solidFill>
      </dgm:spPr>
    </dgm:pt>
    <dgm:pt modelId="{185DCC45-AADC-4FE5-8674-122BB752F1B4}" type="pres">
      <dgm:prSet presAssocID="{4F1E8801-585B-4A65-B938-07CAD71941B9}" presName="spaceB" presStyleCnt="0"/>
      <dgm:spPr/>
    </dgm:pt>
    <dgm:pt modelId="{956B2F07-DEA5-44A4-8ABF-B7C5AFAB3AF7}" type="pres">
      <dgm:prSet presAssocID="{2184712B-DF9D-4BD0-BBC9-FE448D51AB8C}" presName="space" presStyleCnt="0"/>
      <dgm:spPr/>
    </dgm:pt>
    <dgm:pt modelId="{97955CED-2A0E-4BE5-ACE4-A66006F99B59}" type="pres">
      <dgm:prSet presAssocID="{9F970739-1F65-404D-BB70-D5C4AD0AEFC4}" presName="compositeA" presStyleCnt="0"/>
      <dgm:spPr/>
    </dgm:pt>
    <dgm:pt modelId="{CEDF043B-B8AC-481F-AC04-787C5896701C}" type="pres">
      <dgm:prSet presAssocID="{9F970739-1F65-404D-BB70-D5C4AD0AEFC4}" presName="textA" presStyleLbl="revTx" presStyleIdx="2" presStyleCnt="13">
        <dgm:presLayoutVars>
          <dgm:bulletEnabled val="1"/>
        </dgm:presLayoutVars>
      </dgm:prSet>
      <dgm:spPr/>
    </dgm:pt>
    <dgm:pt modelId="{54F70F27-95EA-4E95-A01E-2A0821F50EF6}" type="pres">
      <dgm:prSet presAssocID="{9F970739-1F65-404D-BB70-D5C4AD0AEFC4}" presName="circleA" presStyleLbl="node1" presStyleIdx="2" presStyleCnt="13" custLinFactNeighborX="-1450" custLinFactNeighborY="1807"/>
      <dgm:spPr>
        <a:solidFill>
          <a:srgbClr val="00B0F0"/>
        </a:solidFill>
      </dgm:spPr>
    </dgm:pt>
    <dgm:pt modelId="{0A60326F-9E23-451D-A752-1B4F53C8C832}" type="pres">
      <dgm:prSet presAssocID="{9F970739-1F65-404D-BB70-D5C4AD0AEFC4}" presName="spaceA" presStyleCnt="0"/>
      <dgm:spPr/>
    </dgm:pt>
    <dgm:pt modelId="{21A3F580-9693-4088-941A-1AB3B3380A01}" type="pres">
      <dgm:prSet presAssocID="{D9F017E4-263E-44C1-9EE0-447EE4219262}" presName="space" presStyleCnt="0"/>
      <dgm:spPr/>
    </dgm:pt>
    <dgm:pt modelId="{921061AF-FBF0-4033-A5D2-3385715D4C64}" type="pres">
      <dgm:prSet presAssocID="{73AE4A3A-0C24-4058-9D83-9F9DD5C06BA9}" presName="compositeB" presStyleCnt="0"/>
      <dgm:spPr/>
    </dgm:pt>
    <dgm:pt modelId="{1C268D7B-2269-447C-9689-1316039A3535}" type="pres">
      <dgm:prSet presAssocID="{73AE4A3A-0C24-4058-9D83-9F9DD5C06BA9}" presName="textB" presStyleLbl="revTx" presStyleIdx="3" presStyleCnt="13">
        <dgm:presLayoutVars>
          <dgm:bulletEnabled val="1"/>
        </dgm:presLayoutVars>
      </dgm:prSet>
      <dgm:spPr/>
    </dgm:pt>
    <dgm:pt modelId="{3700E987-BF9F-4AE3-BFDF-8FBE2E9CEE30}" type="pres">
      <dgm:prSet presAssocID="{73AE4A3A-0C24-4058-9D83-9F9DD5C06BA9}" presName="circleB" presStyleLbl="node1" presStyleIdx="3" presStyleCnt="13" custLinFactNeighborX="-1450" custLinFactNeighborY="1807"/>
      <dgm:spPr>
        <a:solidFill>
          <a:srgbClr val="00B0F0"/>
        </a:solidFill>
      </dgm:spPr>
    </dgm:pt>
    <dgm:pt modelId="{88AC5EE5-A032-4591-86E1-21446DEAA43C}" type="pres">
      <dgm:prSet presAssocID="{73AE4A3A-0C24-4058-9D83-9F9DD5C06BA9}" presName="spaceB" presStyleCnt="0"/>
      <dgm:spPr/>
    </dgm:pt>
    <dgm:pt modelId="{3144273D-B4E2-4476-9EE8-293BDA57A6A3}" type="pres">
      <dgm:prSet presAssocID="{E64862B8-0D6A-417C-A6EB-4EE50ABFD127}" presName="space" presStyleCnt="0"/>
      <dgm:spPr/>
    </dgm:pt>
    <dgm:pt modelId="{E2A9BF6C-68D6-41D9-9766-1016AC255981}" type="pres">
      <dgm:prSet presAssocID="{BE1D7F34-5588-4897-8C60-1029F288D7A1}" presName="compositeA" presStyleCnt="0"/>
      <dgm:spPr/>
    </dgm:pt>
    <dgm:pt modelId="{918FBF0E-0A0D-4A5C-A014-5941C31265D9}" type="pres">
      <dgm:prSet presAssocID="{BE1D7F34-5588-4897-8C60-1029F288D7A1}" presName="textA" presStyleLbl="revTx" presStyleIdx="4" presStyleCnt="13">
        <dgm:presLayoutVars>
          <dgm:bulletEnabled val="1"/>
        </dgm:presLayoutVars>
      </dgm:prSet>
      <dgm:spPr/>
    </dgm:pt>
    <dgm:pt modelId="{53BAFF16-BE9B-41DC-8332-FAD8C5F1627D}" type="pres">
      <dgm:prSet presAssocID="{BE1D7F34-5588-4897-8C60-1029F288D7A1}" presName="circleA" presStyleLbl="node1" presStyleIdx="4" presStyleCnt="13" custLinFactNeighborX="-1450" custLinFactNeighborY="1807"/>
      <dgm:spPr>
        <a:solidFill>
          <a:srgbClr val="00B0F0"/>
        </a:solidFill>
      </dgm:spPr>
    </dgm:pt>
    <dgm:pt modelId="{073FEB61-3226-4F52-8458-99EEA9BECC99}" type="pres">
      <dgm:prSet presAssocID="{BE1D7F34-5588-4897-8C60-1029F288D7A1}" presName="spaceA" presStyleCnt="0"/>
      <dgm:spPr/>
    </dgm:pt>
    <dgm:pt modelId="{51C19593-670D-4A28-B35B-E9A33FCBFA59}" type="pres">
      <dgm:prSet presAssocID="{D7866696-0F24-465A-89AA-405951BFB62B}" presName="space" presStyleCnt="0"/>
      <dgm:spPr/>
    </dgm:pt>
    <dgm:pt modelId="{489EF603-3CEB-492B-859C-A0F7FDECA5B6}" type="pres">
      <dgm:prSet presAssocID="{AF304D8A-37C7-4E58-A89B-985C14E92649}" presName="compositeB" presStyleCnt="0"/>
      <dgm:spPr/>
    </dgm:pt>
    <dgm:pt modelId="{CDA70FE2-AB26-4425-A391-AFF511614DB9}" type="pres">
      <dgm:prSet presAssocID="{AF304D8A-37C7-4E58-A89B-985C14E92649}" presName="textB" presStyleLbl="revTx" presStyleIdx="5" presStyleCnt="13">
        <dgm:presLayoutVars>
          <dgm:bulletEnabled val="1"/>
        </dgm:presLayoutVars>
      </dgm:prSet>
      <dgm:spPr/>
    </dgm:pt>
    <dgm:pt modelId="{FCD3847E-4CF9-41F0-A90E-FC53E4503757}" type="pres">
      <dgm:prSet presAssocID="{AF304D8A-37C7-4E58-A89B-985C14E92649}" presName="circleB" presStyleLbl="node1" presStyleIdx="5" presStyleCnt="13"/>
      <dgm:spPr>
        <a:solidFill>
          <a:srgbClr val="FF0000"/>
        </a:solidFill>
      </dgm:spPr>
    </dgm:pt>
    <dgm:pt modelId="{5AE9E248-B036-4F94-9D4D-4046270B49F4}" type="pres">
      <dgm:prSet presAssocID="{AF304D8A-37C7-4E58-A89B-985C14E92649}" presName="spaceB" presStyleCnt="0"/>
      <dgm:spPr/>
    </dgm:pt>
    <dgm:pt modelId="{98EC93E5-BB5F-4CB5-A0CB-DE83DB8210DC}" type="pres">
      <dgm:prSet presAssocID="{FCF2A140-AEF1-4AC0-817B-334061CFD7E6}" presName="space" presStyleCnt="0"/>
      <dgm:spPr/>
    </dgm:pt>
    <dgm:pt modelId="{49BA4076-B013-4D57-B6DD-7D1E2684F49D}" type="pres">
      <dgm:prSet presAssocID="{D7DC0130-B461-4705-A087-34F97190A29A}" presName="compositeA" presStyleCnt="0"/>
      <dgm:spPr/>
    </dgm:pt>
    <dgm:pt modelId="{53BA7102-F2DA-4544-818E-605C50B17205}" type="pres">
      <dgm:prSet presAssocID="{D7DC0130-B461-4705-A087-34F97190A29A}" presName="textA" presStyleLbl="revTx" presStyleIdx="6" presStyleCnt="13">
        <dgm:presLayoutVars>
          <dgm:bulletEnabled val="1"/>
        </dgm:presLayoutVars>
      </dgm:prSet>
      <dgm:spPr/>
    </dgm:pt>
    <dgm:pt modelId="{758BC265-9177-4F55-8E03-351214DC2207}" type="pres">
      <dgm:prSet presAssocID="{D7DC0130-B461-4705-A087-34F97190A29A}" presName="circleA" presStyleLbl="node1" presStyleIdx="6" presStyleCnt="13"/>
      <dgm:spPr>
        <a:solidFill>
          <a:srgbClr val="00B0F0"/>
        </a:solidFill>
      </dgm:spPr>
    </dgm:pt>
    <dgm:pt modelId="{EA9CDA5C-35FB-4B24-A7E0-58EDBACC59B0}" type="pres">
      <dgm:prSet presAssocID="{D7DC0130-B461-4705-A087-34F97190A29A}" presName="spaceA" presStyleCnt="0"/>
      <dgm:spPr/>
    </dgm:pt>
    <dgm:pt modelId="{230A0C4B-D38F-4A2F-874B-B11AB16A9426}" type="pres">
      <dgm:prSet presAssocID="{7D50021C-D13E-49CC-93E0-D8C158154A05}" presName="space" presStyleCnt="0"/>
      <dgm:spPr/>
    </dgm:pt>
    <dgm:pt modelId="{43C60E7F-7685-4865-9A98-A9A4CA64BFAF}" type="pres">
      <dgm:prSet presAssocID="{C20C5853-9B68-47AC-895B-7A143DE56E89}" presName="compositeB" presStyleCnt="0"/>
      <dgm:spPr/>
    </dgm:pt>
    <dgm:pt modelId="{5ED2F39D-9CBE-418E-AFC4-A536B95C8411}" type="pres">
      <dgm:prSet presAssocID="{C20C5853-9B68-47AC-895B-7A143DE56E89}" presName="textB" presStyleLbl="revTx" presStyleIdx="7" presStyleCnt="13">
        <dgm:presLayoutVars>
          <dgm:bulletEnabled val="1"/>
        </dgm:presLayoutVars>
      </dgm:prSet>
      <dgm:spPr/>
    </dgm:pt>
    <dgm:pt modelId="{566E9FB1-2190-4E3A-B660-97A73283B5F7}" type="pres">
      <dgm:prSet presAssocID="{C20C5853-9B68-47AC-895B-7A143DE56E89}" presName="circleB" presStyleLbl="node1" presStyleIdx="7" presStyleCnt="13"/>
      <dgm:spPr>
        <a:solidFill>
          <a:srgbClr val="7030A0"/>
        </a:solidFill>
      </dgm:spPr>
    </dgm:pt>
    <dgm:pt modelId="{F8657742-A723-4F66-A9A1-BCC739722C8E}" type="pres">
      <dgm:prSet presAssocID="{C20C5853-9B68-47AC-895B-7A143DE56E89}" presName="spaceB" presStyleCnt="0"/>
      <dgm:spPr/>
    </dgm:pt>
    <dgm:pt modelId="{95D34DCE-DB53-4F5F-B7A9-3C54D74505CF}" type="pres">
      <dgm:prSet presAssocID="{934ADCA7-29F5-44EB-93CE-08A49FCA3862}" presName="space" presStyleCnt="0"/>
      <dgm:spPr/>
    </dgm:pt>
    <dgm:pt modelId="{FF8D9D62-693C-4DA3-A70C-AC48DE71E2E0}" type="pres">
      <dgm:prSet presAssocID="{7CC9E1F6-0544-4482-A789-08854BED9B26}" presName="compositeA" presStyleCnt="0"/>
      <dgm:spPr/>
    </dgm:pt>
    <dgm:pt modelId="{39B237A6-2C33-41D0-A26D-76C32A6EBA8B}" type="pres">
      <dgm:prSet presAssocID="{7CC9E1F6-0544-4482-A789-08854BED9B26}" presName="textA" presStyleLbl="revTx" presStyleIdx="8" presStyleCnt="13">
        <dgm:presLayoutVars>
          <dgm:bulletEnabled val="1"/>
        </dgm:presLayoutVars>
      </dgm:prSet>
      <dgm:spPr/>
    </dgm:pt>
    <dgm:pt modelId="{259CE464-77AC-40D3-8DFB-403282EB9268}" type="pres">
      <dgm:prSet presAssocID="{7CC9E1F6-0544-4482-A789-08854BED9B26}" presName="circleA" presStyleLbl="node1" presStyleIdx="8" presStyleCnt="13"/>
      <dgm:spPr>
        <a:solidFill>
          <a:srgbClr val="00B0F0"/>
        </a:solidFill>
      </dgm:spPr>
    </dgm:pt>
    <dgm:pt modelId="{6A2382AC-92DD-4000-9734-740A718B8119}" type="pres">
      <dgm:prSet presAssocID="{7CC9E1F6-0544-4482-A789-08854BED9B26}" presName="spaceA" presStyleCnt="0"/>
      <dgm:spPr/>
    </dgm:pt>
    <dgm:pt modelId="{1F0DAF4B-48E2-47D2-B836-ACC95CC7237E}" type="pres">
      <dgm:prSet presAssocID="{53986625-E2E7-4C1F-AB25-74BF80DA4EEA}" presName="space" presStyleCnt="0"/>
      <dgm:spPr/>
    </dgm:pt>
    <dgm:pt modelId="{36D6846E-F5C2-4F72-835C-A3BC7E2CF2B3}" type="pres">
      <dgm:prSet presAssocID="{5D97DD19-0068-4DAA-A00B-DD12FED50620}" presName="compositeB" presStyleCnt="0"/>
      <dgm:spPr/>
    </dgm:pt>
    <dgm:pt modelId="{4E960512-0C9B-4768-ADC5-0B649046012B}" type="pres">
      <dgm:prSet presAssocID="{5D97DD19-0068-4DAA-A00B-DD12FED50620}" presName="textB" presStyleLbl="revTx" presStyleIdx="9" presStyleCnt="13">
        <dgm:presLayoutVars>
          <dgm:bulletEnabled val="1"/>
        </dgm:presLayoutVars>
      </dgm:prSet>
      <dgm:spPr/>
    </dgm:pt>
    <dgm:pt modelId="{4656E339-EE0F-407D-BD29-9EF0F49BF167}" type="pres">
      <dgm:prSet presAssocID="{5D97DD19-0068-4DAA-A00B-DD12FED50620}" presName="circleB" presStyleLbl="node1" presStyleIdx="9" presStyleCnt="13"/>
      <dgm:spPr>
        <a:solidFill>
          <a:srgbClr val="00B0F0"/>
        </a:solidFill>
      </dgm:spPr>
    </dgm:pt>
    <dgm:pt modelId="{909CE36C-0C95-457C-878E-893A19459B97}" type="pres">
      <dgm:prSet presAssocID="{5D97DD19-0068-4DAA-A00B-DD12FED50620}" presName="spaceB" presStyleCnt="0"/>
      <dgm:spPr/>
    </dgm:pt>
    <dgm:pt modelId="{E2CC1C1F-4835-471F-99C9-A20988957999}" type="pres">
      <dgm:prSet presAssocID="{BDA058B0-3315-41AF-BC10-0DC1AE3B2B68}" presName="space" presStyleCnt="0"/>
      <dgm:spPr/>
    </dgm:pt>
    <dgm:pt modelId="{139381AF-2117-4DDD-A9F1-44ACA6C4C075}" type="pres">
      <dgm:prSet presAssocID="{A93AC98A-F3AE-40EA-A178-7949ACB487AA}" presName="compositeA" presStyleCnt="0"/>
      <dgm:spPr/>
    </dgm:pt>
    <dgm:pt modelId="{B98F4BD3-9250-40E2-A77F-8DB64B5F929C}" type="pres">
      <dgm:prSet presAssocID="{A93AC98A-F3AE-40EA-A178-7949ACB487AA}" presName="textA" presStyleLbl="revTx" presStyleIdx="10" presStyleCnt="13">
        <dgm:presLayoutVars>
          <dgm:bulletEnabled val="1"/>
        </dgm:presLayoutVars>
      </dgm:prSet>
      <dgm:spPr/>
    </dgm:pt>
    <dgm:pt modelId="{54DF9196-27B0-4EB6-B4AD-1D8C1555BEFB}" type="pres">
      <dgm:prSet presAssocID="{A93AC98A-F3AE-40EA-A178-7949ACB487AA}" presName="circleA" presStyleLbl="node1" presStyleIdx="10" presStyleCnt="13"/>
      <dgm:spPr>
        <a:solidFill>
          <a:srgbClr val="00B0F0"/>
        </a:solidFill>
      </dgm:spPr>
    </dgm:pt>
    <dgm:pt modelId="{EE8DBA3F-649B-4E20-9252-B2664690165B}" type="pres">
      <dgm:prSet presAssocID="{A93AC98A-F3AE-40EA-A178-7949ACB487AA}" presName="spaceA" presStyleCnt="0"/>
      <dgm:spPr/>
    </dgm:pt>
    <dgm:pt modelId="{5C50CCDD-ED56-4746-A52C-F621F82D8F8A}" type="pres">
      <dgm:prSet presAssocID="{AA884ADC-EA7E-4500-A24C-EF910F78D25C}" presName="space" presStyleCnt="0"/>
      <dgm:spPr/>
    </dgm:pt>
    <dgm:pt modelId="{8EC49138-86F6-4556-93B8-C3298C0D7802}" type="pres">
      <dgm:prSet presAssocID="{B52CCB64-F3D5-4A2A-943C-0C2D5FDEC2B5}" presName="compositeB" presStyleCnt="0"/>
      <dgm:spPr/>
    </dgm:pt>
    <dgm:pt modelId="{35CF6D99-6251-4938-BD05-26A439E75478}" type="pres">
      <dgm:prSet presAssocID="{B52CCB64-F3D5-4A2A-943C-0C2D5FDEC2B5}" presName="textB" presStyleLbl="revTx" presStyleIdx="11" presStyleCnt="13">
        <dgm:presLayoutVars>
          <dgm:bulletEnabled val="1"/>
        </dgm:presLayoutVars>
      </dgm:prSet>
      <dgm:spPr/>
    </dgm:pt>
    <dgm:pt modelId="{15282C80-8EDD-4438-BF61-03DCBAD2E1BB}" type="pres">
      <dgm:prSet presAssocID="{B52CCB64-F3D5-4A2A-943C-0C2D5FDEC2B5}" presName="circleB" presStyleLbl="node1" presStyleIdx="11" presStyleCnt="13"/>
      <dgm:spPr>
        <a:solidFill>
          <a:srgbClr val="00B0F0"/>
        </a:solidFill>
      </dgm:spPr>
    </dgm:pt>
    <dgm:pt modelId="{8D43E76B-E975-4E49-A5DC-80C2B39BC456}" type="pres">
      <dgm:prSet presAssocID="{B52CCB64-F3D5-4A2A-943C-0C2D5FDEC2B5}" presName="spaceB" presStyleCnt="0"/>
      <dgm:spPr/>
    </dgm:pt>
    <dgm:pt modelId="{A8937CB1-F742-42CD-8649-604E46C9679B}" type="pres">
      <dgm:prSet presAssocID="{7FFD054F-5531-424F-8EC3-ACDF52CC5586}" presName="space" presStyleCnt="0"/>
      <dgm:spPr/>
    </dgm:pt>
    <dgm:pt modelId="{67ECF0D7-BB94-4D6B-800F-82065EFFBB41}" type="pres">
      <dgm:prSet presAssocID="{85CA61A4-EE72-4D97-AFD8-19DB901C55B2}" presName="compositeA" presStyleCnt="0"/>
      <dgm:spPr/>
    </dgm:pt>
    <dgm:pt modelId="{36816910-15C0-4AA1-B066-CE6390AB14D3}" type="pres">
      <dgm:prSet presAssocID="{85CA61A4-EE72-4D97-AFD8-19DB901C55B2}" presName="textA" presStyleLbl="revTx" presStyleIdx="12" presStyleCnt="13">
        <dgm:presLayoutVars>
          <dgm:bulletEnabled val="1"/>
        </dgm:presLayoutVars>
      </dgm:prSet>
      <dgm:spPr/>
    </dgm:pt>
    <dgm:pt modelId="{B568977B-3F93-4094-9185-9A50C8912171}" type="pres">
      <dgm:prSet presAssocID="{85CA61A4-EE72-4D97-AFD8-19DB901C55B2}" presName="circleA" presStyleLbl="node1" presStyleIdx="12" presStyleCnt="13"/>
      <dgm:spPr>
        <a:solidFill>
          <a:srgbClr val="00B0F0"/>
        </a:solidFill>
      </dgm:spPr>
    </dgm:pt>
    <dgm:pt modelId="{C0E0FFD8-A94B-4477-8979-24F1AC18F23E}" type="pres">
      <dgm:prSet presAssocID="{85CA61A4-EE72-4D97-AFD8-19DB901C55B2}" presName="spaceA" presStyleCnt="0"/>
      <dgm:spPr/>
    </dgm:pt>
  </dgm:ptLst>
  <dgm:cxnLst>
    <dgm:cxn modelId="{96A5C405-0617-4EAE-A899-B89A580C3B1A}" srcId="{A1E0B7E3-0A96-4D5F-9BE7-B77E04CF714C}" destId="{BE1D7F34-5588-4897-8C60-1029F288D7A1}" srcOrd="4" destOrd="0" parTransId="{0A8EAF45-5A32-477F-BC54-172C3249F599}" sibTransId="{D7866696-0F24-465A-89AA-405951BFB62B}"/>
    <dgm:cxn modelId="{0481EE0A-4A96-473C-A6FA-8743F074CE7F}" type="presOf" srcId="{5D97DD19-0068-4DAA-A00B-DD12FED50620}" destId="{4E960512-0C9B-4768-ADC5-0B649046012B}" srcOrd="0" destOrd="0" presId="urn:microsoft.com/office/officeart/2005/8/layout/hProcess11"/>
    <dgm:cxn modelId="{0BF7D20B-9DFD-4EAF-B474-8B2F08C44C16}" type="presOf" srcId="{4F1E8801-585B-4A65-B938-07CAD71941B9}" destId="{4B0FD0D9-076F-4765-A824-DFA6418F723E}" srcOrd="0" destOrd="0" presId="urn:microsoft.com/office/officeart/2005/8/layout/hProcess11"/>
    <dgm:cxn modelId="{62FCB716-AAA4-42D4-A1CC-E8D766468706}" type="presOf" srcId="{A1E0B7E3-0A96-4D5F-9BE7-B77E04CF714C}" destId="{F208D3D5-5B94-44F3-A7B4-AE7905ECA080}" srcOrd="0" destOrd="0" presId="urn:microsoft.com/office/officeart/2005/8/layout/hProcess11"/>
    <dgm:cxn modelId="{4BC3F11A-61A8-49F6-971E-9DD7F7A966BC}" srcId="{A1E0B7E3-0A96-4D5F-9BE7-B77E04CF714C}" destId="{9F970739-1F65-404D-BB70-D5C4AD0AEFC4}" srcOrd="2" destOrd="0" parTransId="{5B8DFDCF-981E-4910-82FC-0C044B300F50}" sibTransId="{D9F017E4-263E-44C1-9EE0-447EE4219262}"/>
    <dgm:cxn modelId="{A838F629-B8D0-4B6D-8C5D-3C2BA6403A22}" srcId="{A1E0B7E3-0A96-4D5F-9BE7-B77E04CF714C}" destId="{85CA61A4-EE72-4D97-AFD8-19DB901C55B2}" srcOrd="12" destOrd="0" parTransId="{66CFA463-3017-492B-B607-2ED04ED3399E}" sibTransId="{B24BB83A-C7F2-47E5-918E-ABF56E30C43E}"/>
    <dgm:cxn modelId="{FDFC323D-92DD-49A0-9B40-5D9BD6026513}" srcId="{A1E0B7E3-0A96-4D5F-9BE7-B77E04CF714C}" destId="{4F1E8801-585B-4A65-B938-07CAD71941B9}" srcOrd="1" destOrd="0" parTransId="{014EFDF9-1611-4E78-996D-307BB7F8D848}" sibTransId="{2184712B-DF9D-4BD0-BBC9-FE448D51AB8C}"/>
    <dgm:cxn modelId="{41B4073E-A7AD-4F76-986E-29EDE7C12EED}" type="presOf" srcId="{D7DC0130-B461-4705-A087-34F97190A29A}" destId="{53BA7102-F2DA-4544-818E-605C50B17205}" srcOrd="0" destOrd="0" presId="urn:microsoft.com/office/officeart/2005/8/layout/hProcess11"/>
    <dgm:cxn modelId="{98E87070-5575-482E-9CD7-EEB908962E99}" type="presOf" srcId="{85CA61A4-EE72-4D97-AFD8-19DB901C55B2}" destId="{36816910-15C0-4AA1-B066-CE6390AB14D3}" srcOrd="0" destOrd="0" presId="urn:microsoft.com/office/officeart/2005/8/layout/hProcess11"/>
    <dgm:cxn modelId="{94F6BA52-22AB-430A-8A3C-D6BDFE27832F}" type="presOf" srcId="{7CC9E1F6-0544-4482-A789-08854BED9B26}" destId="{39B237A6-2C33-41D0-A26D-76C32A6EBA8B}" srcOrd="0" destOrd="0" presId="urn:microsoft.com/office/officeart/2005/8/layout/hProcess11"/>
    <dgm:cxn modelId="{0F2EBE72-E8CB-48E8-A6F9-03121B5E6C60}" type="presOf" srcId="{9F970739-1F65-404D-BB70-D5C4AD0AEFC4}" destId="{CEDF043B-B8AC-481F-AC04-787C5896701C}" srcOrd="0" destOrd="0" presId="urn:microsoft.com/office/officeart/2005/8/layout/hProcess11"/>
    <dgm:cxn modelId="{688D9B54-6EEC-488D-ACE8-B929404E5F1B}" srcId="{A1E0B7E3-0A96-4D5F-9BE7-B77E04CF714C}" destId="{5D97DD19-0068-4DAA-A00B-DD12FED50620}" srcOrd="9" destOrd="0" parTransId="{4CCF606F-BF89-4FA6-8A4F-8319534B92DA}" sibTransId="{BDA058B0-3315-41AF-BC10-0DC1AE3B2B68}"/>
    <dgm:cxn modelId="{4DCB5C58-D7F0-4C73-8820-B869C8A9860F}" srcId="{A1E0B7E3-0A96-4D5F-9BE7-B77E04CF714C}" destId="{A93AC98A-F3AE-40EA-A178-7949ACB487AA}" srcOrd="10" destOrd="0" parTransId="{1B4BA01D-95CC-4CA3-AE38-5D431A5E6EEB}" sibTransId="{AA884ADC-EA7E-4500-A24C-EF910F78D25C}"/>
    <dgm:cxn modelId="{57A83988-95A8-493D-BD28-07477E21D67E}" type="presOf" srcId="{73AE4A3A-0C24-4058-9D83-9F9DD5C06BA9}" destId="{1C268D7B-2269-447C-9689-1316039A3535}" srcOrd="0" destOrd="0" presId="urn:microsoft.com/office/officeart/2005/8/layout/hProcess11"/>
    <dgm:cxn modelId="{95F4628E-71D9-4761-B7D7-841BD4B0ED97}" type="presOf" srcId="{C20C5853-9B68-47AC-895B-7A143DE56E89}" destId="{5ED2F39D-9CBE-418E-AFC4-A536B95C8411}" srcOrd="0" destOrd="0" presId="urn:microsoft.com/office/officeart/2005/8/layout/hProcess11"/>
    <dgm:cxn modelId="{6BF6F58E-57F0-412C-A447-F1DDA08F624D}" srcId="{A1E0B7E3-0A96-4D5F-9BE7-B77E04CF714C}" destId="{C20C5853-9B68-47AC-895B-7A143DE56E89}" srcOrd="7" destOrd="0" parTransId="{64D4694F-430E-4E1E-A683-46676FF555B3}" sibTransId="{934ADCA7-29F5-44EB-93CE-08A49FCA3862}"/>
    <dgm:cxn modelId="{4CA9AC97-9F44-4769-A774-A00AF60FC66F}" type="presOf" srcId="{BE1D7F34-5588-4897-8C60-1029F288D7A1}" destId="{918FBF0E-0A0D-4A5C-A014-5941C31265D9}" srcOrd="0" destOrd="0" presId="urn:microsoft.com/office/officeart/2005/8/layout/hProcess11"/>
    <dgm:cxn modelId="{B4E5F999-5A16-4538-A122-7C8E156BE285}" srcId="{A1E0B7E3-0A96-4D5F-9BE7-B77E04CF714C}" destId="{AF304D8A-37C7-4E58-A89B-985C14E92649}" srcOrd="5" destOrd="0" parTransId="{13EA9610-C284-4CC9-8B57-D2CF8AD944C4}" sibTransId="{FCF2A140-AEF1-4AC0-817B-334061CFD7E6}"/>
    <dgm:cxn modelId="{EFD1B79F-68B1-4711-B3AA-6ECA2067D6AA}" type="presOf" srcId="{AF304D8A-37C7-4E58-A89B-985C14E92649}" destId="{CDA70FE2-AB26-4425-A391-AFF511614DB9}" srcOrd="0" destOrd="0" presId="urn:microsoft.com/office/officeart/2005/8/layout/hProcess11"/>
    <dgm:cxn modelId="{2E0A53A1-9202-4416-A3F8-EF38751F6727}" type="presOf" srcId="{A93AC98A-F3AE-40EA-A178-7949ACB487AA}" destId="{B98F4BD3-9250-40E2-A77F-8DB64B5F929C}" srcOrd="0" destOrd="0" presId="urn:microsoft.com/office/officeart/2005/8/layout/hProcess11"/>
    <dgm:cxn modelId="{4A0E4DA3-9F4C-4F99-9EF8-B108A96CF9DE}" srcId="{A1E0B7E3-0A96-4D5F-9BE7-B77E04CF714C}" destId="{B52CCB64-F3D5-4A2A-943C-0C2D5FDEC2B5}" srcOrd="11" destOrd="0" parTransId="{4DD005F6-440A-4544-BA9F-E82666C0B1AA}" sibTransId="{7FFD054F-5531-424F-8EC3-ACDF52CC5586}"/>
    <dgm:cxn modelId="{5D9FA2AC-DDCD-4660-9ABF-6E5081AF6190}" type="presOf" srcId="{1A5C09C7-DF5D-439C-B89D-F4AC3347652C}" destId="{A4A817EB-C5EC-4664-8144-D6A6E3F39231}" srcOrd="0" destOrd="0" presId="urn:microsoft.com/office/officeart/2005/8/layout/hProcess11"/>
    <dgm:cxn modelId="{5B2C26C7-CCA9-4290-BE34-9196BDFE843E}" srcId="{A1E0B7E3-0A96-4D5F-9BE7-B77E04CF714C}" destId="{1A5C09C7-DF5D-439C-B89D-F4AC3347652C}" srcOrd="0" destOrd="0" parTransId="{EFAF3701-374E-492F-9256-631A5F78B615}" sibTransId="{2B7B4EE8-6453-4108-8765-F390F4C282D3}"/>
    <dgm:cxn modelId="{A24567CD-D0B7-49EB-9BE8-C69BEFA5D30F}" type="presOf" srcId="{B52CCB64-F3D5-4A2A-943C-0C2D5FDEC2B5}" destId="{35CF6D99-6251-4938-BD05-26A439E75478}" srcOrd="0" destOrd="0" presId="urn:microsoft.com/office/officeart/2005/8/layout/hProcess11"/>
    <dgm:cxn modelId="{6BC355E4-828D-4A93-BAD9-41A9AD83EC0D}" srcId="{A1E0B7E3-0A96-4D5F-9BE7-B77E04CF714C}" destId="{73AE4A3A-0C24-4058-9D83-9F9DD5C06BA9}" srcOrd="3" destOrd="0" parTransId="{726E56FA-AC0C-418B-8A31-961186CE13F9}" sibTransId="{E64862B8-0D6A-417C-A6EB-4EE50ABFD127}"/>
    <dgm:cxn modelId="{C6FBC3E8-BDAB-47BF-BDF9-29C26B6B864C}" srcId="{A1E0B7E3-0A96-4D5F-9BE7-B77E04CF714C}" destId="{D7DC0130-B461-4705-A087-34F97190A29A}" srcOrd="6" destOrd="0" parTransId="{02320D0F-F1EA-4779-8DB6-6929386AA00E}" sibTransId="{7D50021C-D13E-49CC-93E0-D8C158154A05}"/>
    <dgm:cxn modelId="{613192ED-CFCA-4409-9B65-BA41541DF116}" srcId="{A1E0B7E3-0A96-4D5F-9BE7-B77E04CF714C}" destId="{7CC9E1F6-0544-4482-A789-08854BED9B26}" srcOrd="8" destOrd="0" parTransId="{C236266B-916C-4FCD-AAAE-845168C455C4}" sibTransId="{53986625-E2E7-4C1F-AB25-74BF80DA4EEA}"/>
    <dgm:cxn modelId="{1CF21CAB-267D-4440-BB62-7FA6E72388EB}" type="presParOf" srcId="{F208D3D5-5B94-44F3-A7B4-AE7905ECA080}" destId="{4D83C14D-75A3-446B-9A4E-E07BD4AD5F9E}" srcOrd="0" destOrd="0" presId="urn:microsoft.com/office/officeart/2005/8/layout/hProcess11"/>
    <dgm:cxn modelId="{7901ED95-1BB4-4C57-A243-23FF3A4AFE75}" type="presParOf" srcId="{F208D3D5-5B94-44F3-A7B4-AE7905ECA080}" destId="{EA0DCFC7-ED8A-4A98-9541-9B64C48ED39D}" srcOrd="1" destOrd="0" presId="urn:microsoft.com/office/officeart/2005/8/layout/hProcess11"/>
    <dgm:cxn modelId="{8F47C468-B6D0-40C6-8412-15D29E556FDC}" type="presParOf" srcId="{EA0DCFC7-ED8A-4A98-9541-9B64C48ED39D}" destId="{10A340E0-2C58-4106-A8E4-4B96C8E3C890}" srcOrd="0" destOrd="0" presId="urn:microsoft.com/office/officeart/2005/8/layout/hProcess11"/>
    <dgm:cxn modelId="{933B2961-F2BA-4C66-AA6A-5F6492C44FE4}" type="presParOf" srcId="{10A340E0-2C58-4106-A8E4-4B96C8E3C890}" destId="{A4A817EB-C5EC-4664-8144-D6A6E3F39231}" srcOrd="0" destOrd="0" presId="urn:microsoft.com/office/officeart/2005/8/layout/hProcess11"/>
    <dgm:cxn modelId="{F1A08DF5-15AC-44AA-BB74-3DFA76215878}" type="presParOf" srcId="{10A340E0-2C58-4106-A8E4-4B96C8E3C890}" destId="{3AE839AD-FE24-457B-9313-3C782F41FBF0}" srcOrd="1" destOrd="0" presId="urn:microsoft.com/office/officeart/2005/8/layout/hProcess11"/>
    <dgm:cxn modelId="{74D443F1-AE5F-4EE7-A31D-13E0643230D8}" type="presParOf" srcId="{10A340E0-2C58-4106-A8E4-4B96C8E3C890}" destId="{7AD7AA49-F81B-47CE-8A03-CABBCDD75AEF}" srcOrd="2" destOrd="0" presId="urn:microsoft.com/office/officeart/2005/8/layout/hProcess11"/>
    <dgm:cxn modelId="{A6650367-21EF-46A2-BFE3-7B5048F9C046}" type="presParOf" srcId="{EA0DCFC7-ED8A-4A98-9541-9B64C48ED39D}" destId="{61071300-4FD5-4A5E-8587-6EAB7052352B}" srcOrd="1" destOrd="0" presId="urn:microsoft.com/office/officeart/2005/8/layout/hProcess11"/>
    <dgm:cxn modelId="{EE3EE878-43A7-4275-8CF3-A56A6A830B23}" type="presParOf" srcId="{EA0DCFC7-ED8A-4A98-9541-9B64C48ED39D}" destId="{B70562AB-D8CB-4843-8E46-FAA8DC6B7475}" srcOrd="2" destOrd="0" presId="urn:microsoft.com/office/officeart/2005/8/layout/hProcess11"/>
    <dgm:cxn modelId="{5E148796-A9B1-42AF-A7B2-7C6F476E8F4C}" type="presParOf" srcId="{B70562AB-D8CB-4843-8E46-FAA8DC6B7475}" destId="{4B0FD0D9-076F-4765-A824-DFA6418F723E}" srcOrd="0" destOrd="0" presId="urn:microsoft.com/office/officeart/2005/8/layout/hProcess11"/>
    <dgm:cxn modelId="{B06BD84B-7B68-4098-A286-F066318C1D48}" type="presParOf" srcId="{B70562AB-D8CB-4843-8E46-FAA8DC6B7475}" destId="{F2396FC2-C011-4547-A1EF-3D7614DD726F}" srcOrd="1" destOrd="0" presId="urn:microsoft.com/office/officeart/2005/8/layout/hProcess11"/>
    <dgm:cxn modelId="{A7BF5D4D-22E9-4BEE-BFE7-B05E38E84F8C}" type="presParOf" srcId="{B70562AB-D8CB-4843-8E46-FAA8DC6B7475}" destId="{185DCC45-AADC-4FE5-8674-122BB752F1B4}" srcOrd="2" destOrd="0" presId="urn:microsoft.com/office/officeart/2005/8/layout/hProcess11"/>
    <dgm:cxn modelId="{96C149D2-339D-4A7E-A3AA-FA9382FB7FC1}" type="presParOf" srcId="{EA0DCFC7-ED8A-4A98-9541-9B64C48ED39D}" destId="{956B2F07-DEA5-44A4-8ABF-B7C5AFAB3AF7}" srcOrd="3" destOrd="0" presId="urn:microsoft.com/office/officeart/2005/8/layout/hProcess11"/>
    <dgm:cxn modelId="{E4435A0A-0E1D-4D4B-AD37-32299727DCA1}" type="presParOf" srcId="{EA0DCFC7-ED8A-4A98-9541-9B64C48ED39D}" destId="{97955CED-2A0E-4BE5-ACE4-A66006F99B59}" srcOrd="4" destOrd="0" presId="urn:microsoft.com/office/officeart/2005/8/layout/hProcess11"/>
    <dgm:cxn modelId="{E6B0FBCE-CFB2-4585-A04F-6478B2EF90CB}" type="presParOf" srcId="{97955CED-2A0E-4BE5-ACE4-A66006F99B59}" destId="{CEDF043B-B8AC-481F-AC04-787C5896701C}" srcOrd="0" destOrd="0" presId="urn:microsoft.com/office/officeart/2005/8/layout/hProcess11"/>
    <dgm:cxn modelId="{B983EDFA-357D-452B-BFA8-59E712093516}" type="presParOf" srcId="{97955CED-2A0E-4BE5-ACE4-A66006F99B59}" destId="{54F70F27-95EA-4E95-A01E-2A0821F50EF6}" srcOrd="1" destOrd="0" presId="urn:microsoft.com/office/officeart/2005/8/layout/hProcess11"/>
    <dgm:cxn modelId="{776DD551-9398-4520-92CF-440F81848E5E}" type="presParOf" srcId="{97955CED-2A0E-4BE5-ACE4-A66006F99B59}" destId="{0A60326F-9E23-451D-A752-1B4F53C8C832}" srcOrd="2" destOrd="0" presId="urn:microsoft.com/office/officeart/2005/8/layout/hProcess11"/>
    <dgm:cxn modelId="{137116A5-FDC5-4D27-90A2-5F4E59FBF4EE}" type="presParOf" srcId="{EA0DCFC7-ED8A-4A98-9541-9B64C48ED39D}" destId="{21A3F580-9693-4088-941A-1AB3B3380A01}" srcOrd="5" destOrd="0" presId="urn:microsoft.com/office/officeart/2005/8/layout/hProcess11"/>
    <dgm:cxn modelId="{C67BEBD1-FA87-485E-8E66-EC4BF2B9A06E}" type="presParOf" srcId="{EA0DCFC7-ED8A-4A98-9541-9B64C48ED39D}" destId="{921061AF-FBF0-4033-A5D2-3385715D4C64}" srcOrd="6" destOrd="0" presId="urn:microsoft.com/office/officeart/2005/8/layout/hProcess11"/>
    <dgm:cxn modelId="{2B299FFB-E9C4-4515-969E-BC0BEBFB1445}" type="presParOf" srcId="{921061AF-FBF0-4033-A5D2-3385715D4C64}" destId="{1C268D7B-2269-447C-9689-1316039A3535}" srcOrd="0" destOrd="0" presId="urn:microsoft.com/office/officeart/2005/8/layout/hProcess11"/>
    <dgm:cxn modelId="{DDFACC5A-3EE8-4E53-94A9-455BE66D1932}" type="presParOf" srcId="{921061AF-FBF0-4033-A5D2-3385715D4C64}" destId="{3700E987-BF9F-4AE3-BFDF-8FBE2E9CEE30}" srcOrd="1" destOrd="0" presId="urn:microsoft.com/office/officeart/2005/8/layout/hProcess11"/>
    <dgm:cxn modelId="{D9072E2D-9FD3-43ED-9A9F-C0D9D674F10A}" type="presParOf" srcId="{921061AF-FBF0-4033-A5D2-3385715D4C64}" destId="{88AC5EE5-A032-4591-86E1-21446DEAA43C}" srcOrd="2" destOrd="0" presId="urn:microsoft.com/office/officeart/2005/8/layout/hProcess11"/>
    <dgm:cxn modelId="{BBFA480C-7F3E-4324-900B-2FDC43BFF611}" type="presParOf" srcId="{EA0DCFC7-ED8A-4A98-9541-9B64C48ED39D}" destId="{3144273D-B4E2-4476-9EE8-293BDA57A6A3}" srcOrd="7" destOrd="0" presId="urn:microsoft.com/office/officeart/2005/8/layout/hProcess11"/>
    <dgm:cxn modelId="{570191B6-A42F-42D3-908A-AEB083EE3BAC}" type="presParOf" srcId="{EA0DCFC7-ED8A-4A98-9541-9B64C48ED39D}" destId="{E2A9BF6C-68D6-41D9-9766-1016AC255981}" srcOrd="8" destOrd="0" presId="urn:microsoft.com/office/officeart/2005/8/layout/hProcess11"/>
    <dgm:cxn modelId="{61B9BB69-24E6-4420-962F-974495DB8A08}" type="presParOf" srcId="{E2A9BF6C-68D6-41D9-9766-1016AC255981}" destId="{918FBF0E-0A0D-4A5C-A014-5941C31265D9}" srcOrd="0" destOrd="0" presId="urn:microsoft.com/office/officeart/2005/8/layout/hProcess11"/>
    <dgm:cxn modelId="{94299C71-E0EC-4EAE-9F07-B5325B6D876A}" type="presParOf" srcId="{E2A9BF6C-68D6-41D9-9766-1016AC255981}" destId="{53BAFF16-BE9B-41DC-8332-FAD8C5F1627D}" srcOrd="1" destOrd="0" presId="urn:microsoft.com/office/officeart/2005/8/layout/hProcess11"/>
    <dgm:cxn modelId="{4EA80E80-2031-451E-93E2-D5382B5951D7}" type="presParOf" srcId="{E2A9BF6C-68D6-41D9-9766-1016AC255981}" destId="{073FEB61-3226-4F52-8458-99EEA9BECC99}" srcOrd="2" destOrd="0" presId="urn:microsoft.com/office/officeart/2005/8/layout/hProcess11"/>
    <dgm:cxn modelId="{8804CE12-E109-42DF-BECA-D2AAC646510D}" type="presParOf" srcId="{EA0DCFC7-ED8A-4A98-9541-9B64C48ED39D}" destId="{51C19593-670D-4A28-B35B-E9A33FCBFA59}" srcOrd="9" destOrd="0" presId="urn:microsoft.com/office/officeart/2005/8/layout/hProcess11"/>
    <dgm:cxn modelId="{5AAB9CDB-2805-473F-B13B-A356195189F1}" type="presParOf" srcId="{EA0DCFC7-ED8A-4A98-9541-9B64C48ED39D}" destId="{489EF603-3CEB-492B-859C-A0F7FDECA5B6}" srcOrd="10" destOrd="0" presId="urn:microsoft.com/office/officeart/2005/8/layout/hProcess11"/>
    <dgm:cxn modelId="{C0A807E9-9E55-4807-A682-199C1886456A}" type="presParOf" srcId="{489EF603-3CEB-492B-859C-A0F7FDECA5B6}" destId="{CDA70FE2-AB26-4425-A391-AFF511614DB9}" srcOrd="0" destOrd="0" presId="urn:microsoft.com/office/officeart/2005/8/layout/hProcess11"/>
    <dgm:cxn modelId="{A238F02D-AE23-4417-969C-C9B3571E7181}" type="presParOf" srcId="{489EF603-3CEB-492B-859C-A0F7FDECA5B6}" destId="{FCD3847E-4CF9-41F0-A90E-FC53E4503757}" srcOrd="1" destOrd="0" presId="urn:microsoft.com/office/officeart/2005/8/layout/hProcess11"/>
    <dgm:cxn modelId="{6BD1D916-19FA-419F-BD74-362C34818784}" type="presParOf" srcId="{489EF603-3CEB-492B-859C-A0F7FDECA5B6}" destId="{5AE9E248-B036-4F94-9D4D-4046270B49F4}" srcOrd="2" destOrd="0" presId="urn:microsoft.com/office/officeart/2005/8/layout/hProcess11"/>
    <dgm:cxn modelId="{3884C07F-D9BE-4F1A-9955-3F5C73C2B037}" type="presParOf" srcId="{EA0DCFC7-ED8A-4A98-9541-9B64C48ED39D}" destId="{98EC93E5-BB5F-4CB5-A0CB-DE83DB8210DC}" srcOrd="11" destOrd="0" presId="urn:microsoft.com/office/officeart/2005/8/layout/hProcess11"/>
    <dgm:cxn modelId="{66E3E4DA-8138-4206-93FE-43C5B83F0109}" type="presParOf" srcId="{EA0DCFC7-ED8A-4A98-9541-9B64C48ED39D}" destId="{49BA4076-B013-4D57-B6DD-7D1E2684F49D}" srcOrd="12" destOrd="0" presId="urn:microsoft.com/office/officeart/2005/8/layout/hProcess11"/>
    <dgm:cxn modelId="{0E2AAA2F-43AB-430E-AC7B-A7B144F416DE}" type="presParOf" srcId="{49BA4076-B013-4D57-B6DD-7D1E2684F49D}" destId="{53BA7102-F2DA-4544-818E-605C50B17205}" srcOrd="0" destOrd="0" presId="urn:microsoft.com/office/officeart/2005/8/layout/hProcess11"/>
    <dgm:cxn modelId="{53630C67-54F8-40BA-977B-7659F6B8E9EB}" type="presParOf" srcId="{49BA4076-B013-4D57-B6DD-7D1E2684F49D}" destId="{758BC265-9177-4F55-8E03-351214DC2207}" srcOrd="1" destOrd="0" presId="urn:microsoft.com/office/officeart/2005/8/layout/hProcess11"/>
    <dgm:cxn modelId="{90BC43F7-81F7-4C45-B719-24287A1E2CE6}" type="presParOf" srcId="{49BA4076-B013-4D57-B6DD-7D1E2684F49D}" destId="{EA9CDA5C-35FB-4B24-A7E0-58EDBACC59B0}" srcOrd="2" destOrd="0" presId="urn:microsoft.com/office/officeart/2005/8/layout/hProcess11"/>
    <dgm:cxn modelId="{1836E439-4064-4E12-A65A-D47D365EA86E}" type="presParOf" srcId="{EA0DCFC7-ED8A-4A98-9541-9B64C48ED39D}" destId="{230A0C4B-D38F-4A2F-874B-B11AB16A9426}" srcOrd="13" destOrd="0" presId="urn:microsoft.com/office/officeart/2005/8/layout/hProcess11"/>
    <dgm:cxn modelId="{C0897DA9-F0DC-419B-AE50-18EA45094023}" type="presParOf" srcId="{EA0DCFC7-ED8A-4A98-9541-9B64C48ED39D}" destId="{43C60E7F-7685-4865-9A98-A9A4CA64BFAF}" srcOrd="14" destOrd="0" presId="urn:microsoft.com/office/officeart/2005/8/layout/hProcess11"/>
    <dgm:cxn modelId="{BBB58A18-EB83-43A5-ADCC-C05BBA93B8EC}" type="presParOf" srcId="{43C60E7F-7685-4865-9A98-A9A4CA64BFAF}" destId="{5ED2F39D-9CBE-418E-AFC4-A536B95C8411}" srcOrd="0" destOrd="0" presId="urn:microsoft.com/office/officeart/2005/8/layout/hProcess11"/>
    <dgm:cxn modelId="{F2CBCF56-0D57-4F36-A6FB-AD4081F8DD63}" type="presParOf" srcId="{43C60E7F-7685-4865-9A98-A9A4CA64BFAF}" destId="{566E9FB1-2190-4E3A-B660-97A73283B5F7}" srcOrd="1" destOrd="0" presId="urn:microsoft.com/office/officeart/2005/8/layout/hProcess11"/>
    <dgm:cxn modelId="{27001389-2DB2-4F9E-9C2B-5A90412D20A7}" type="presParOf" srcId="{43C60E7F-7685-4865-9A98-A9A4CA64BFAF}" destId="{F8657742-A723-4F66-A9A1-BCC739722C8E}" srcOrd="2" destOrd="0" presId="urn:microsoft.com/office/officeart/2005/8/layout/hProcess11"/>
    <dgm:cxn modelId="{1E26CA95-AEA7-4085-B842-EA2EEB337F19}" type="presParOf" srcId="{EA0DCFC7-ED8A-4A98-9541-9B64C48ED39D}" destId="{95D34DCE-DB53-4F5F-B7A9-3C54D74505CF}" srcOrd="15" destOrd="0" presId="urn:microsoft.com/office/officeart/2005/8/layout/hProcess11"/>
    <dgm:cxn modelId="{9891B90A-F1D3-4C9F-B72E-D6667BFB7289}" type="presParOf" srcId="{EA0DCFC7-ED8A-4A98-9541-9B64C48ED39D}" destId="{FF8D9D62-693C-4DA3-A70C-AC48DE71E2E0}" srcOrd="16" destOrd="0" presId="urn:microsoft.com/office/officeart/2005/8/layout/hProcess11"/>
    <dgm:cxn modelId="{6A84314A-C390-48B5-8AC0-00ECD48C3051}" type="presParOf" srcId="{FF8D9D62-693C-4DA3-A70C-AC48DE71E2E0}" destId="{39B237A6-2C33-41D0-A26D-76C32A6EBA8B}" srcOrd="0" destOrd="0" presId="urn:microsoft.com/office/officeart/2005/8/layout/hProcess11"/>
    <dgm:cxn modelId="{2BB6E39A-5B75-4E59-A63B-6EEB78561392}" type="presParOf" srcId="{FF8D9D62-693C-4DA3-A70C-AC48DE71E2E0}" destId="{259CE464-77AC-40D3-8DFB-403282EB9268}" srcOrd="1" destOrd="0" presId="urn:microsoft.com/office/officeart/2005/8/layout/hProcess11"/>
    <dgm:cxn modelId="{0C57119B-27C7-4E3C-AD70-54C243F1E548}" type="presParOf" srcId="{FF8D9D62-693C-4DA3-A70C-AC48DE71E2E0}" destId="{6A2382AC-92DD-4000-9734-740A718B8119}" srcOrd="2" destOrd="0" presId="urn:microsoft.com/office/officeart/2005/8/layout/hProcess11"/>
    <dgm:cxn modelId="{E0E86D59-C551-46DA-B9FF-070723593B7A}" type="presParOf" srcId="{EA0DCFC7-ED8A-4A98-9541-9B64C48ED39D}" destId="{1F0DAF4B-48E2-47D2-B836-ACC95CC7237E}" srcOrd="17" destOrd="0" presId="urn:microsoft.com/office/officeart/2005/8/layout/hProcess11"/>
    <dgm:cxn modelId="{A79C2A40-1C0A-4866-A9D9-1391462F55BD}" type="presParOf" srcId="{EA0DCFC7-ED8A-4A98-9541-9B64C48ED39D}" destId="{36D6846E-F5C2-4F72-835C-A3BC7E2CF2B3}" srcOrd="18" destOrd="0" presId="urn:microsoft.com/office/officeart/2005/8/layout/hProcess11"/>
    <dgm:cxn modelId="{60F83906-5690-4399-A3A0-67160CB77B88}" type="presParOf" srcId="{36D6846E-F5C2-4F72-835C-A3BC7E2CF2B3}" destId="{4E960512-0C9B-4768-ADC5-0B649046012B}" srcOrd="0" destOrd="0" presId="urn:microsoft.com/office/officeart/2005/8/layout/hProcess11"/>
    <dgm:cxn modelId="{51F03B4B-DDBE-470F-8C02-BA9843F3D557}" type="presParOf" srcId="{36D6846E-F5C2-4F72-835C-A3BC7E2CF2B3}" destId="{4656E339-EE0F-407D-BD29-9EF0F49BF167}" srcOrd="1" destOrd="0" presId="urn:microsoft.com/office/officeart/2005/8/layout/hProcess11"/>
    <dgm:cxn modelId="{805A9300-21DD-48D2-9A15-2E6E5F67758E}" type="presParOf" srcId="{36D6846E-F5C2-4F72-835C-A3BC7E2CF2B3}" destId="{909CE36C-0C95-457C-878E-893A19459B97}" srcOrd="2" destOrd="0" presId="urn:microsoft.com/office/officeart/2005/8/layout/hProcess11"/>
    <dgm:cxn modelId="{20FFCC5F-565F-4470-A3F3-2D37511B0663}" type="presParOf" srcId="{EA0DCFC7-ED8A-4A98-9541-9B64C48ED39D}" destId="{E2CC1C1F-4835-471F-99C9-A20988957999}" srcOrd="19" destOrd="0" presId="urn:microsoft.com/office/officeart/2005/8/layout/hProcess11"/>
    <dgm:cxn modelId="{9F251FAE-E079-4386-944B-BC531876FEED}" type="presParOf" srcId="{EA0DCFC7-ED8A-4A98-9541-9B64C48ED39D}" destId="{139381AF-2117-4DDD-A9F1-44ACA6C4C075}" srcOrd="20" destOrd="0" presId="urn:microsoft.com/office/officeart/2005/8/layout/hProcess11"/>
    <dgm:cxn modelId="{23705042-AF58-43B2-89F0-27EC2341B281}" type="presParOf" srcId="{139381AF-2117-4DDD-A9F1-44ACA6C4C075}" destId="{B98F4BD3-9250-40E2-A77F-8DB64B5F929C}" srcOrd="0" destOrd="0" presId="urn:microsoft.com/office/officeart/2005/8/layout/hProcess11"/>
    <dgm:cxn modelId="{22B1C875-1C4D-453C-AA2E-66D664867D00}" type="presParOf" srcId="{139381AF-2117-4DDD-A9F1-44ACA6C4C075}" destId="{54DF9196-27B0-4EB6-B4AD-1D8C1555BEFB}" srcOrd="1" destOrd="0" presId="urn:microsoft.com/office/officeart/2005/8/layout/hProcess11"/>
    <dgm:cxn modelId="{AEB44D8C-A243-4BF2-BECB-677FDF33DF5B}" type="presParOf" srcId="{139381AF-2117-4DDD-A9F1-44ACA6C4C075}" destId="{EE8DBA3F-649B-4E20-9252-B2664690165B}" srcOrd="2" destOrd="0" presId="urn:microsoft.com/office/officeart/2005/8/layout/hProcess11"/>
    <dgm:cxn modelId="{70789591-ACC5-4A3B-BC48-D4E57A61A1CA}" type="presParOf" srcId="{EA0DCFC7-ED8A-4A98-9541-9B64C48ED39D}" destId="{5C50CCDD-ED56-4746-A52C-F621F82D8F8A}" srcOrd="21" destOrd="0" presId="urn:microsoft.com/office/officeart/2005/8/layout/hProcess11"/>
    <dgm:cxn modelId="{5AD37DF9-B334-4FD2-8596-03A12E108D2A}" type="presParOf" srcId="{EA0DCFC7-ED8A-4A98-9541-9B64C48ED39D}" destId="{8EC49138-86F6-4556-93B8-C3298C0D7802}" srcOrd="22" destOrd="0" presId="urn:microsoft.com/office/officeart/2005/8/layout/hProcess11"/>
    <dgm:cxn modelId="{F193CC61-BCFA-4987-A619-73C9181664A2}" type="presParOf" srcId="{8EC49138-86F6-4556-93B8-C3298C0D7802}" destId="{35CF6D99-6251-4938-BD05-26A439E75478}" srcOrd="0" destOrd="0" presId="urn:microsoft.com/office/officeart/2005/8/layout/hProcess11"/>
    <dgm:cxn modelId="{EC008CF0-43E3-48ED-B757-B050997C56DC}" type="presParOf" srcId="{8EC49138-86F6-4556-93B8-C3298C0D7802}" destId="{15282C80-8EDD-4438-BF61-03DCBAD2E1BB}" srcOrd="1" destOrd="0" presId="urn:microsoft.com/office/officeart/2005/8/layout/hProcess11"/>
    <dgm:cxn modelId="{4D7B7637-0E6A-44C9-A4F1-8F36014549B2}" type="presParOf" srcId="{8EC49138-86F6-4556-93B8-C3298C0D7802}" destId="{8D43E76B-E975-4E49-A5DC-80C2B39BC456}" srcOrd="2" destOrd="0" presId="urn:microsoft.com/office/officeart/2005/8/layout/hProcess11"/>
    <dgm:cxn modelId="{F489EDE8-C2EF-4E4A-B488-7686EE0BF345}" type="presParOf" srcId="{EA0DCFC7-ED8A-4A98-9541-9B64C48ED39D}" destId="{A8937CB1-F742-42CD-8649-604E46C9679B}" srcOrd="23" destOrd="0" presId="urn:microsoft.com/office/officeart/2005/8/layout/hProcess11"/>
    <dgm:cxn modelId="{137F9C5F-E09C-4AE9-AAEF-B5E9D09108BB}" type="presParOf" srcId="{EA0DCFC7-ED8A-4A98-9541-9B64C48ED39D}" destId="{67ECF0D7-BB94-4D6B-800F-82065EFFBB41}" srcOrd="24" destOrd="0" presId="urn:microsoft.com/office/officeart/2005/8/layout/hProcess11"/>
    <dgm:cxn modelId="{1791024C-A9D3-40E5-9A3E-4CC313C04334}" type="presParOf" srcId="{67ECF0D7-BB94-4D6B-800F-82065EFFBB41}" destId="{36816910-15C0-4AA1-B066-CE6390AB14D3}" srcOrd="0" destOrd="0" presId="urn:microsoft.com/office/officeart/2005/8/layout/hProcess11"/>
    <dgm:cxn modelId="{D72D7DAD-D0AE-4D93-A4EA-E6DC7E13E1D0}" type="presParOf" srcId="{67ECF0D7-BB94-4D6B-800F-82065EFFBB41}" destId="{B568977B-3F93-4094-9185-9A50C8912171}" srcOrd="1" destOrd="0" presId="urn:microsoft.com/office/officeart/2005/8/layout/hProcess11"/>
    <dgm:cxn modelId="{1E079D52-31E7-4CF1-9149-2DD1D5353438}" type="presParOf" srcId="{67ECF0D7-BB94-4D6B-800F-82065EFFBB41}" destId="{C0E0FFD8-A94B-4477-8979-24F1AC18F2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E0B7E3-0A96-4D5F-9BE7-B77E04CF714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A5C09C7-DF5D-439C-B89D-F4AC3347652C}">
      <dgm:prSet phldrT="[Text]" custT="1"/>
      <dgm:spPr>
        <a:ln>
          <a:noFill/>
        </a:ln>
      </dgm:spPr>
      <dgm:t>
        <a:bodyPr/>
        <a:lstStyle/>
        <a:p>
          <a:r>
            <a:rPr lang="en-US" sz="2400" baseline="0" dirty="0"/>
            <a:t>12A Full</a:t>
          </a:r>
        </a:p>
      </dgm:t>
    </dgm:pt>
    <dgm:pt modelId="{EFAF3701-374E-492F-9256-631A5F78B615}" type="parTrans" cxnId="{5B2C26C7-CCA9-4290-BE34-9196BDFE843E}">
      <dgm:prSet/>
      <dgm:spPr/>
      <dgm:t>
        <a:bodyPr/>
        <a:lstStyle/>
        <a:p>
          <a:endParaRPr lang="en-US"/>
        </a:p>
      </dgm:t>
    </dgm:pt>
    <dgm:pt modelId="{2B7B4EE8-6453-4108-8765-F390F4C282D3}" type="sibTrans" cxnId="{5B2C26C7-CCA9-4290-BE34-9196BDFE843E}">
      <dgm:prSet/>
      <dgm:spPr/>
      <dgm:t>
        <a:bodyPr/>
        <a:lstStyle/>
        <a:p>
          <a:endParaRPr lang="en-US"/>
        </a:p>
      </dgm:t>
    </dgm:pt>
    <dgm:pt modelId="{9F970739-1F65-404D-BB70-D5C4AD0AEFC4}">
      <dgm:prSet custT="1"/>
      <dgm:spPr/>
      <dgm:t>
        <a:bodyPr/>
        <a:lstStyle/>
        <a:p>
          <a:r>
            <a:rPr lang="en-US" sz="2400" baseline="0" dirty="0"/>
            <a:t>4A Log</a:t>
          </a:r>
        </a:p>
      </dgm:t>
    </dgm:pt>
    <dgm:pt modelId="{5B8DFDCF-981E-4910-82FC-0C044B300F50}" type="parTrans" cxnId="{4BC3F11A-61A8-49F6-971E-9DD7F7A966BC}">
      <dgm:prSet/>
      <dgm:spPr/>
      <dgm:t>
        <a:bodyPr/>
        <a:lstStyle/>
        <a:p>
          <a:endParaRPr lang="en-US"/>
        </a:p>
      </dgm:t>
    </dgm:pt>
    <dgm:pt modelId="{D9F017E4-263E-44C1-9EE0-447EE4219262}" type="sibTrans" cxnId="{4BC3F11A-61A8-49F6-971E-9DD7F7A966BC}">
      <dgm:prSet/>
      <dgm:spPr/>
      <dgm:t>
        <a:bodyPr/>
        <a:lstStyle/>
        <a:p>
          <a:endParaRPr lang="en-US"/>
        </a:p>
      </dgm:t>
    </dgm:pt>
    <dgm:pt modelId="{C20C5853-9B68-47AC-895B-7A143DE56E89}">
      <dgm:prSet custT="1"/>
      <dgm:spPr/>
      <dgm:t>
        <a:bodyPr/>
        <a:lstStyle/>
        <a:p>
          <a:r>
            <a:rPr lang="en-US" sz="2400" baseline="0" dirty="0"/>
            <a:t>12P Diff</a:t>
          </a:r>
        </a:p>
      </dgm:t>
    </dgm:pt>
    <dgm:pt modelId="{64D4694F-430E-4E1E-A683-46676FF555B3}" type="parTrans" cxnId="{6BF6F58E-57F0-412C-A447-F1DDA08F624D}">
      <dgm:prSet/>
      <dgm:spPr/>
      <dgm:t>
        <a:bodyPr/>
        <a:lstStyle/>
        <a:p>
          <a:endParaRPr lang="en-US"/>
        </a:p>
      </dgm:t>
    </dgm:pt>
    <dgm:pt modelId="{934ADCA7-29F5-44EB-93CE-08A49FCA3862}" type="sibTrans" cxnId="{6BF6F58E-57F0-412C-A447-F1DDA08F624D}">
      <dgm:prSet/>
      <dgm:spPr/>
      <dgm:t>
        <a:bodyPr/>
        <a:lstStyle/>
        <a:p>
          <a:endParaRPr lang="en-US"/>
        </a:p>
      </dgm:t>
    </dgm:pt>
    <dgm:pt modelId="{7CC9E1F6-0544-4482-A789-08854BED9B26}">
      <dgm:prSet custT="1"/>
      <dgm:spPr/>
      <dgm:t>
        <a:bodyPr/>
        <a:lstStyle/>
        <a:p>
          <a:r>
            <a:rPr lang="en-US" sz="2400" baseline="0" dirty="0"/>
            <a:t>2P Log</a:t>
          </a:r>
        </a:p>
      </dgm:t>
    </dgm:pt>
    <dgm:pt modelId="{C236266B-916C-4FCD-AAAE-845168C455C4}" type="parTrans" cxnId="{613192ED-CFCA-4409-9B65-BA41541DF116}">
      <dgm:prSet/>
      <dgm:spPr/>
      <dgm:t>
        <a:bodyPr/>
        <a:lstStyle/>
        <a:p>
          <a:endParaRPr lang="en-US"/>
        </a:p>
      </dgm:t>
    </dgm:pt>
    <dgm:pt modelId="{53986625-E2E7-4C1F-AB25-74BF80DA4EEA}" type="sibTrans" cxnId="{613192ED-CFCA-4409-9B65-BA41541DF116}">
      <dgm:prSet/>
      <dgm:spPr/>
      <dgm:t>
        <a:bodyPr/>
        <a:lstStyle/>
        <a:p>
          <a:endParaRPr lang="en-US"/>
        </a:p>
      </dgm:t>
    </dgm:pt>
    <dgm:pt modelId="{5D97DD19-0068-4DAA-A00B-DD12FED50620}">
      <dgm:prSet custT="1"/>
      <dgm:spPr/>
      <dgm:t>
        <a:bodyPr/>
        <a:lstStyle/>
        <a:p>
          <a:r>
            <a:rPr lang="en-US" sz="2400" baseline="0" dirty="0"/>
            <a:t>4P Log</a:t>
          </a:r>
        </a:p>
      </dgm:t>
    </dgm:pt>
    <dgm:pt modelId="{4CCF606F-BF89-4FA6-8A4F-8319534B92DA}" type="parTrans" cxnId="{688D9B54-6EEC-488D-ACE8-B929404E5F1B}">
      <dgm:prSet/>
      <dgm:spPr/>
      <dgm:t>
        <a:bodyPr/>
        <a:lstStyle/>
        <a:p>
          <a:endParaRPr lang="en-US"/>
        </a:p>
      </dgm:t>
    </dgm:pt>
    <dgm:pt modelId="{BDA058B0-3315-41AF-BC10-0DC1AE3B2B68}" type="sibTrans" cxnId="{688D9B54-6EEC-488D-ACE8-B929404E5F1B}">
      <dgm:prSet/>
      <dgm:spPr/>
      <dgm:t>
        <a:bodyPr/>
        <a:lstStyle/>
        <a:p>
          <a:endParaRPr lang="en-US"/>
        </a:p>
      </dgm:t>
    </dgm:pt>
    <dgm:pt modelId="{73AE4A3A-0C24-4058-9D83-9F9DD5C06BA9}">
      <dgm:prSet custT="1"/>
      <dgm:spPr/>
      <dgm:t>
        <a:bodyPr/>
        <a:lstStyle/>
        <a:p>
          <a:r>
            <a:rPr lang="en-US" sz="2400" baseline="0" dirty="0"/>
            <a:t>6A Log</a:t>
          </a:r>
        </a:p>
      </dgm:t>
    </dgm:pt>
    <dgm:pt modelId="{726E56FA-AC0C-418B-8A31-961186CE13F9}" type="parTrans" cxnId="{6BC355E4-828D-4A93-BAD9-41A9AD83EC0D}">
      <dgm:prSet/>
      <dgm:spPr/>
      <dgm:t>
        <a:bodyPr/>
        <a:lstStyle/>
        <a:p>
          <a:endParaRPr lang="en-US"/>
        </a:p>
      </dgm:t>
    </dgm:pt>
    <dgm:pt modelId="{E64862B8-0D6A-417C-A6EB-4EE50ABFD127}" type="sibTrans" cxnId="{6BC355E4-828D-4A93-BAD9-41A9AD83EC0D}">
      <dgm:prSet/>
      <dgm:spPr/>
      <dgm:t>
        <a:bodyPr/>
        <a:lstStyle/>
        <a:p>
          <a:endParaRPr lang="en-US"/>
        </a:p>
      </dgm:t>
    </dgm:pt>
    <dgm:pt modelId="{A93AC98A-F3AE-40EA-A178-7949ACB487AA}">
      <dgm:prSet custT="1"/>
      <dgm:spPr/>
      <dgm:t>
        <a:bodyPr/>
        <a:lstStyle/>
        <a:p>
          <a:r>
            <a:rPr lang="en-US" sz="2400" baseline="0" dirty="0"/>
            <a:t>6P Log</a:t>
          </a:r>
        </a:p>
      </dgm:t>
    </dgm:pt>
    <dgm:pt modelId="{1B4BA01D-95CC-4CA3-AE38-5D431A5E6EEB}" type="parTrans" cxnId="{4DCB5C58-D7F0-4C73-8820-B869C8A9860F}">
      <dgm:prSet/>
      <dgm:spPr/>
      <dgm:t>
        <a:bodyPr/>
        <a:lstStyle/>
        <a:p>
          <a:endParaRPr lang="en-US"/>
        </a:p>
      </dgm:t>
    </dgm:pt>
    <dgm:pt modelId="{AA884ADC-EA7E-4500-A24C-EF910F78D25C}" type="sibTrans" cxnId="{4DCB5C58-D7F0-4C73-8820-B869C8A9860F}">
      <dgm:prSet/>
      <dgm:spPr/>
      <dgm:t>
        <a:bodyPr/>
        <a:lstStyle/>
        <a:p>
          <a:endParaRPr lang="en-US"/>
        </a:p>
      </dgm:t>
    </dgm:pt>
    <dgm:pt modelId="{B52CCB64-F3D5-4A2A-943C-0C2D5FDEC2B5}">
      <dgm:prSet custT="1"/>
      <dgm:spPr/>
      <dgm:t>
        <a:bodyPr/>
        <a:lstStyle/>
        <a:p>
          <a:r>
            <a:rPr lang="en-US" sz="2400" baseline="0" dirty="0"/>
            <a:t>8P Log</a:t>
          </a:r>
        </a:p>
      </dgm:t>
    </dgm:pt>
    <dgm:pt modelId="{4DD005F6-440A-4544-BA9F-E82666C0B1AA}" type="parTrans" cxnId="{4A0E4DA3-9F4C-4F99-9EF8-B108A96CF9DE}">
      <dgm:prSet/>
      <dgm:spPr/>
      <dgm:t>
        <a:bodyPr/>
        <a:lstStyle/>
        <a:p>
          <a:endParaRPr lang="en-US"/>
        </a:p>
      </dgm:t>
    </dgm:pt>
    <dgm:pt modelId="{7FFD054F-5531-424F-8EC3-ACDF52CC5586}" type="sibTrans" cxnId="{4A0E4DA3-9F4C-4F99-9EF8-B108A96CF9DE}">
      <dgm:prSet/>
      <dgm:spPr/>
      <dgm:t>
        <a:bodyPr/>
        <a:lstStyle/>
        <a:p>
          <a:endParaRPr lang="en-US"/>
        </a:p>
      </dgm:t>
    </dgm:pt>
    <dgm:pt modelId="{85CA61A4-EE72-4D97-AFD8-19DB901C55B2}">
      <dgm:prSet custT="1"/>
      <dgm:spPr/>
      <dgm:t>
        <a:bodyPr/>
        <a:lstStyle/>
        <a:p>
          <a:r>
            <a:rPr lang="en-US" sz="2400" baseline="0" dirty="0"/>
            <a:t>10P Log</a:t>
          </a:r>
        </a:p>
      </dgm:t>
    </dgm:pt>
    <dgm:pt modelId="{66CFA463-3017-492B-B607-2ED04ED3399E}" type="parTrans" cxnId="{A838F629-B8D0-4B6D-8C5D-3C2BA6403A22}">
      <dgm:prSet/>
      <dgm:spPr/>
      <dgm:t>
        <a:bodyPr/>
        <a:lstStyle/>
        <a:p>
          <a:endParaRPr lang="en-US"/>
        </a:p>
      </dgm:t>
    </dgm:pt>
    <dgm:pt modelId="{B24BB83A-C7F2-47E5-918E-ABF56E30C43E}" type="sibTrans" cxnId="{A838F629-B8D0-4B6D-8C5D-3C2BA6403A22}">
      <dgm:prSet/>
      <dgm:spPr/>
      <dgm:t>
        <a:bodyPr/>
        <a:lstStyle/>
        <a:p>
          <a:endParaRPr lang="en-US"/>
        </a:p>
      </dgm:t>
    </dgm:pt>
    <dgm:pt modelId="{BE1D7F34-5588-4897-8C60-1029F288D7A1}">
      <dgm:prSet custT="1"/>
      <dgm:spPr/>
      <dgm:t>
        <a:bodyPr/>
        <a:lstStyle/>
        <a:p>
          <a:r>
            <a:rPr lang="en-US" sz="2400" baseline="0" dirty="0"/>
            <a:t>8A Log</a:t>
          </a:r>
        </a:p>
      </dgm:t>
    </dgm:pt>
    <dgm:pt modelId="{0A8EAF45-5A32-477F-BC54-172C3249F599}" type="parTrans" cxnId="{96A5C405-0617-4EAE-A899-B89A580C3B1A}">
      <dgm:prSet/>
      <dgm:spPr/>
      <dgm:t>
        <a:bodyPr/>
        <a:lstStyle/>
        <a:p>
          <a:endParaRPr lang="en-US"/>
        </a:p>
      </dgm:t>
    </dgm:pt>
    <dgm:pt modelId="{D7866696-0F24-465A-89AA-405951BFB62B}" type="sibTrans" cxnId="{96A5C405-0617-4EAE-A899-B89A580C3B1A}">
      <dgm:prSet/>
      <dgm:spPr/>
      <dgm:t>
        <a:bodyPr/>
        <a:lstStyle/>
        <a:p>
          <a:endParaRPr lang="en-US"/>
        </a:p>
      </dgm:t>
    </dgm:pt>
    <dgm:pt modelId="{D7DC0130-B461-4705-A087-34F97190A29A}">
      <dgm:prSet custT="1"/>
      <dgm:spPr/>
      <dgm:t>
        <a:bodyPr/>
        <a:lstStyle/>
        <a:p>
          <a:r>
            <a:rPr lang="en-US" sz="2400" baseline="0" dirty="0"/>
            <a:t>10A Log</a:t>
          </a:r>
        </a:p>
      </dgm:t>
    </dgm:pt>
    <dgm:pt modelId="{02320D0F-F1EA-4779-8DB6-6929386AA00E}" type="parTrans" cxnId="{C6FBC3E8-BDAB-47BF-BDF9-29C26B6B864C}">
      <dgm:prSet/>
      <dgm:spPr/>
      <dgm:t>
        <a:bodyPr/>
        <a:lstStyle/>
        <a:p>
          <a:endParaRPr lang="en-US"/>
        </a:p>
      </dgm:t>
    </dgm:pt>
    <dgm:pt modelId="{7D50021C-D13E-49CC-93E0-D8C158154A05}" type="sibTrans" cxnId="{C6FBC3E8-BDAB-47BF-BDF9-29C26B6B864C}">
      <dgm:prSet/>
      <dgm:spPr/>
      <dgm:t>
        <a:bodyPr/>
        <a:lstStyle/>
        <a:p>
          <a:endParaRPr lang="en-US"/>
        </a:p>
      </dgm:t>
    </dgm:pt>
    <dgm:pt modelId="{4F1E8801-585B-4A65-B938-07CAD71941B9}">
      <dgm:prSet custT="1"/>
      <dgm:spPr/>
      <dgm:t>
        <a:bodyPr/>
        <a:lstStyle/>
        <a:p>
          <a:r>
            <a:rPr lang="en-US" sz="2400" baseline="0" dirty="0"/>
            <a:t>2A Log</a:t>
          </a:r>
        </a:p>
      </dgm:t>
    </dgm:pt>
    <dgm:pt modelId="{2184712B-DF9D-4BD0-BBC9-FE448D51AB8C}" type="sibTrans" cxnId="{FDFC323D-92DD-49A0-9B40-5D9BD6026513}">
      <dgm:prSet/>
      <dgm:spPr/>
      <dgm:t>
        <a:bodyPr/>
        <a:lstStyle/>
        <a:p>
          <a:endParaRPr lang="en-US"/>
        </a:p>
      </dgm:t>
    </dgm:pt>
    <dgm:pt modelId="{014EFDF9-1611-4E78-996D-307BB7F8D848}" type="parTrans" cxnId="{FDFC323D-92DD-49A0-9B40-5D9BD6026513}">
      <dgm:prSet/>
      <dgm:spPr/>
      <dgm:t>
        <a:bodyPr/>
        <a:lstStyle/>
        <a:p>
          <a:endParaRPr lang="en-US"/>
        </a:p>
      </dgm:t>
    </dgm:pt>
    <dgm:pt modelId="{FCCB397A-7EDC-44D6-8FAC-0E0755A9E681}">
      <dgm:prSet custT="1"/>
      <dgm:spPr/>
      <dgm:t>
        <a:bodyPr/>
        <a:lstStyle/>
        <a:p>
          <a:r>
            <a:rPr lang="en-US" sz="2400" baseline="0" dirty="0"/>
            <a:t>5P Fail</a:t>
          </a:r>
        </a:p>
      </dgm:t>
    </dgm:pt>
    <dgm:pt modelId="{93EFCE13-5B96-4424-9E6C-09A8EB33636B}" type="parTrans" cxnId="{BD5B0377-D0DA-404F-9C8D-FBC85D008F2C}">
      <dgm:prSet/>
      <dgm:spPr/>
      <dgm:t>
        <a:bodyPr/>
        <a:lstStyle/>
        <a:p>
          <a:endParaRPr lang="en-US"/>
        </a:p>
      </dgm:t>
    </dgm:pt>
    <dgm:pt modelId="{F7E92D14-D3BA-4DDB-A91A-9583242E4665}" type="sibTrans" cxnId="{BD5B0377-D0DA-404F-9C8D-FBC85D008F2C}">
      <dgm:prSet/>
      <dgm:spPr/>
      <dgm:t>
        <a:bodyPr/>
        <a:lstStyle/>
        <a:p>
          <a:endParaRPr lang="en-US"/>
        </a:p>
      </dgm:t>
    </dgm:pt>
    <dgm:pt modelId="{F208D3D5-5B94-44F3-A7B4-AE7905ECA080}" type="pres">
      <dgm:prSet presAssocID="{A1E0B7E3-0A96-4D5F-9BE7-B77E04CF714C}" presName="Name0" presStyleCnt="0">
        <dgm:presLayoutVars>
          <dgm:dir/>
          <dgm:resizeHandles val="exact"/>
        </dgm:presLayoutVars>
      </dgm:prSet>
      <dgm:spPr/>
    </dgm:pt>
    <dgm:pt modelId="{4D83C14D-75A3-446B-9A4E-E07BD4AD5F9E}" type="pres">
      <dgm:prSet presAssocID="{A1E0B7E3-0A96-4D5F-9BE7-B77E04CF714C}" presName="arrow" presStyleLbl="bgShp" presStyleIdx="0" presStyleCnt="1" custScaleY="118330" custLinFactNeighborY="0"/>
      <dgm:spPr>
        <a:solidFill>
          <a:srgbClr val="92D050"/>
        </a:solidFill>
        <a:ln>
          <a:noFill/>
        </a:ln>
      </dgm:spPr>
    </dgm:pt>
    <dgm:pt modelId="{EA0DCFC7-ED8A-4A98-9541-9B64C48ED39D}" type="pres">
      <dgm:prSet presAssocID="{A1E0B7E3-0A96-4D5F-9BE7-B77E04CF714C}" presName="points" presStyleCnt="0"/>
      <dgm:spPr/>
    </dgm:pt>
    <dgm:pt modelId="{10A340E0-2C58-4106-A8E4-4B96C8E3C890}" type="pres">
      <dgm:prSet presAssocID="{1A5C09C7-DF5D-439C-B89D-F4AC3347652C}" presName="compositeA" presStyleCnt="0"/>
      <dgm:spPr/>
    </dgm:pt>
    <dgm:pt modelId="{A4A817EB-C5EC-4664-8144-D6A6E3F39231}" type="pres">
      <dgm:prSet presAssocID="{1A5C09C7-DF5D-439C-B89D-F4AC3347652C}" presName="textA" presStyleLbl="revTx" presStyleIdx="0" presStyleCnt="13">
        <dgm:presLayoutVars>
          <dgm:bulletEnabled val="1"/>
        </dgm:presLayoutVars>
      </dgm:prSet>
      <dgm:spPr/>
    </dgm:pt>
    <dgm:pt modelId="{3AE839AD-FE24-457B-9313-3C782F41FBF0}" type="pres">
      <dgm:prSet presAssocID="{1A5C09C7-DF5D-439C-B89D-F4AC3347652C}" presName="circleA" presStyleLbl="node1" presStyleIdx="0" presStyleCnt="13"/>
      <dgm:spPr>
        <a:solidFill>
          <a:srgbClr val="FFC000"/>
        </a:solidFill>
      </dgm:spPr>
    </dgm:pt>
    <dgm:pt modelId="{7AD7AA49-F81B-47CE-8A03-CABBCDD75AEF}" type="pres">
      <dgm:prSet presAssocID="{1A5C09C7-DF5D-439C-B89D-F4AC3347652C}" presName="spaceA" presStyleCnt="0"/>
      <dgm:spPr/>
    </dgm:pt>
    <dgm:pt modelId="{61071300-4FD5-4A5E-8587-6EAB7052352B}" type="pres">
      <dgm:prSet presAssocID="{2B7B4EE8-6453-4108-8765-F390F4C282D3}" presName="space" presStyleCnt="0"/>
      <dgm:spPr/>
    </dgm:pt>
    <dgm:pt modelId="{B70562AB-D8CB-4843-8E46-FAA8DC6B7475}" type="pres">
      <dgm:prSet presAssocID="{4F1E8801-585B-4A65-B938-07CAD71941B9}" presName="compositeB" presStyleCnt="0"/>
      <dgm:spPr/>
    </dgm:pt>
    <dgm:pt modelId="{4B0FD0D9-076F-4765-A824-DFA6418F723E}" type="pres">
      <dgm:prSet presAssocID="{4F1E8801-585B-4A65-B938-07CAD71941B9}" presName="textB" presStyleLbl="revTx" presStyleIdx="1" presStyleCnt="13">
        <dgm:presLayoutVars>
          <dgm:bulletEnabled val="1"/>
        </dgm:presLayoutVars>
      </dgm:prSet>
      <dgm:spPr/>
    </dgm:pt>
    <dgm:pt modelId="{F2396FC2-C011-4547-A1EF-3D7614DD726F}" type="pres">
      <dgm:prSet presAssocID="{4F1E8801-585B-4A65-B938-07CAD71941B9}" presName="circleB" presStyleLbl="node1" presStyleIdx="1" presStyleCnt="13" custLinFactNeighborX="-1450" custLinFactNeighborY="1807"/>
      <dgm:spPr>
        <a:solidFill>
          <a:srgbClr val="00B0F0"/>
        </a:solidFill>
      </dgm:spPr>
    </dgm:pt>
    <dgm:pt modelId="{185DCC45-AADC-4FE5-8674-122BB752F1B4}" type="pres">
      <dgm:prSet presAssocID="{4F1E8801-585B-4A65-B938-07CAD71941B9}" presName="spaceB" presStyleCnt="0"/>
      <dgm:spPr/>
    </dgm:pt>
    <dgm:pt modelId="{956B2F07-DEA5-44A4-8ABF-B7C5AFAB3AF7}" type="pres">
      <dgm:prSet presAssocID="{2184712B-DF9D-4BD0-BBC9-FE448D51AB8C}" presName="space" presStyleCnt="0"/>
      <dgm:spPr/>
    </dgm:pt>
    <dgm:pt modelId="{97955CED-2A0E-4BE5-ACE4-A66006F99B59}" type="pres">
      <dgm:prSet presAssocID="{9F970739-1F65-404D-BB70-D5C4AD0AEFC4}" presName="compositeA" presStyleCnt="0"/>
      <dgm:spPr/>
    </dgm:pt>
    <dgm:pt modelId="{CEDF043B-B8AC-481F-AC04-787C5896701C}" type="pres">
      <dgm:prSet presAssocID="{9F970739-1F65-404D-BB70-D5C4AD0AEFC4}" presName="textA" presStyleLbl="revTx" presStyleIdx="2" presStyleCnt="13">
        <dgm:presLayoutVars>
          <dgm:bulletEnabled val="1"/>
        </dgm:presLayoutVars>
      </dgm:prSet>
      <dgm:spPr/>
    </dgm:pt>
    <dgm:pt modelId="{54F70F27-95EA-4E95-A01E-2A0821F50EF6}" type="pres">
      <dgm:prSet presAssocID="{9F970739-1F65-404D-BB70-D5C4AD0AEFC4}" presName="circleA" presStyleLbl="node1" presStyleIdx="2" presStyleCnt="13" custLinFactNeighborX="-1450" custLinFactNeighborY="1807"/>
      <dgm:spPr>
        <a:solidFill>
          <a:srgbClr val="00B0F0"/>
        </a:solidFill>
      </dgm:spPr>
    </dgm:pt>
    <dgm:pt modelId="{0A60326F-9E23-451D-A752-1B4F53C8C832}" type="pres">
      <dgm:prSet presAssocID="{9F970739-1F65-404D-BB70-D5C4AD0AEFC4}" presName="spaceA" presStyleCnt="0"/>
      <dgm:spPr/>
    </dgm:pt>
    <dgm:pt modelId="{21A3F580-9693-4088-941A-1AB3B3380A01}" type="pres">
      <dgm:prSet presAssocID="{D9F017E4-263E-44C1-9EE0-447EE4219262}" presName="space" presStyleCnt="0"/>
      <dgm:spPr/>
    </dgm:pt>
    <dgm:pt modelId="{921061AF-FBF0-4033-A5D2-3385715D4C64}" type="pres">
      <dgm:prSet presAssocID="{73AE4A3A-0C24-4058-9D83-9F9DD5C06BA9}" presName="compositeB" presStyleCnt="0"/>
      <dgm:spPr/>
    </dgm:pt>
    <dgm:pt modelId="{1C268D7B-2269-447C-9689-1316039A3535}" type="pres">
      <dgm:prSet presAssocID="{73AE4A3A-0C24-4058-9D83-9F9DD5C06BA9}" presName="textB" presStyleLbl="revTx" presStyleIdx="3" presStyleCnt="13">
        <dgm:presLayoutVars>
          <dgm:bulletEnabled val="1"/>
        </dgm:presLayoutVars>
      </dgm:prSet>
      <dgm:spPr/>
    </dgm:pt>
    <dgm:pt modelId="{3700E987-BF9F-4AE3-BFDF-8FBE2E9CEE30}" type="pres">
      <dgm:prSet presAssocID="{73AE4A3A-0C24-4058-9D83-9F9DD5C06BA9}" presName="circleB" presStyleLbl="node1" presStyleIdx="3" presStyleCnt="13" custLinFactNeighborX="-1450" custLinFactNeighborY="1807"/>
      <dgm:spPr>
        <a:solidFill>
          <a:srgbClr val="00B0F0"/>
        </a:solidFill>
      </dgm:spPr>
    </dgm:pt>
    <dgm:pt modelId="{88AC5EE5-A032-4591-86E1-21446DEAA43C}" type="pres">
      <dgm:prSet presAssocID="{73AE4A3A-0C24-4058-9D83-9F9DD5C06BA9}" presName="spaceB" presStyleCnt="0"/>
      <dgm:spPr/>
    </dgm:pt>
    <dgm:pt modelId="{3144273D-B4E2-4476-9EE8-293BDA57A6A3}" type="pres">
      <dgm:prSet presAssocID="{E64862B8-0D6A-417C-A6EB-4EE50ABFD127}" presName="space" presStyleCnt="0"/>
      <dgm:spPr/>
    </dgm:pt>
    <dgm:pt modelId="{E2A9BF6C-68D6-41D9-9766-1016AC255981}" type="pres">
      <dgm:prSet presAssocID="{BE1D7F34-5588-4897-8C60-1029F288D7A1}" presName="compositeA" presStyleCnt="0"/>
      <dgm:spPr/>
    </dgm:pt>
    <dgm:pt modelId="{918FBF0E-0A0D-4A5C-A014-5941C31265D9}" type="pres">
      <dgm:prSet presAssocID="{BE1D7F34-5588-4897-8C60-1029F288D7A1}" presName="textA" presStyleLbl="revTx" presStyleIdx="4" presStyleCnt="13">
        <dgm:presLayoutVars>
          <dgm:bulletEnabled val="1"/>
        </dgm:presLayoutVars>
      </dgm:prSet>
      <dgm:spPr/>
    </dgm:pt>
    <dgm:pt modelId="{53BAFF16-BE9B-41DC-8332-FAD8C5F1627D}" type="pres">
      <dgm:prSet presAssocID="{BE1D7F34-5588-4897-8C60-1029F288D7A1}" presName="circleA" presStyleLbl="node1" presStyleIdx="4" presStyleCnt="13" custLinFactNeighborX="-1450" custLinFactNeighborY="1807"/>
      <dgm:spPr>
        <a:solidFill>
          <a:srgbClr val="00B0F0"/>
        </a:solidFill>
      </dgm:spPr>
    </dgm:pt>
    <dgm:pt modelId="{073FEB61-3226-4F52-8458-99EEA9BECC99}" type="pres">
      <dgm:prSet presAssocID="{BE1D7F34-5588-4897-8C60-1029F288D7A1}" presName="spaceA" presStyleCnt="0"/>
      <dgm:spPr/>
    </dgm:pt>
    <dgm:pt modelId="{51C19593-670D-4A28-B35B-E9A33FCBFA59}" type="pres">
      <dgm:prSet presAssocID="{D7866696-0F24-465A-89AA-405951BFB62B}" presName="space" presStyleCnt="0"/>
      <dgm:spPr/>
    </dgm:pt>
    <dgm:pt modelId="{05EF7BD4-58B9-4F29-8821-345017223868}" type="pres">
      <dgm:prSet presAssocID="{D7DC0130-B461-4705-A087-34F97190A29A}" presName="compositeB" presStyleCnt="0"/>
      <dgm:spPr/>
    </dgm:pt>
    <dgm:pt modelId="{E22359BB-E509-455B-A922-5A123CE96BAC}" type="pres">
      <dgm:prSet presAssocID="{D7DC0130-B461-4705-A087-34F97190A29A}" presName="textB" presStyleLbl="revTx" presStyleIdx="5" presStyleCnt="13">
        <dgm:presLayoutVars>
          <dgm:bulletEnabled val="1"/>
        </dgm:presLayoutVars>
      </dgm:prSet>
      <dgm:spPr/>
    </dgm:pt>
    <dgm:pt modelId="{F9B6CB76-30B3-413F-86DB-92D318A9B0C8}" type="pres">
      <dgm:prSet presAssocID="{D7DC0130-B461-4705-A087-34F97190A29A}" presName="circleB" presStyleLbl="node1" presStyleIdx="5" presStyleCnt="13"/>
      <dgm:spPr>
        <a:solidFill>
          <a:srgbClr val="00B0F0"/>
        </a:solidFill>
      </dgm:spPr>
    </dgm:pt>
    <dgm:pt modelId="{CF778DAA-9B47-4891-AC53-61C4FF52E544}" type="pres">
      <dgm:prSet presAssocID="{D7DC0130-B461-4705-A087-34F97190A29A}" presName="spaceB" presStyleCnt="0"/>
      <dgm:spPr/>
    </dgm:pt>
    <dgm:pt modelId="{230A0C4B-D38F-4A2F-874B-B11AB16A9426}" type="pres">
      <dgm:prSet presAssocID="{7D50021C-D13E-49CC-93E0-D8C158154A05}" presName="space" presStyleCnt="0"/>
      <dgm:spPr/>
    </dgm:pt>
    <dgm:pt modelId="{07CB9A4C-7F76-424F-B102-71151F502E2D}" type="pres">
      <dgm:prSet presAssocID="{C20C5853-9B68-47AC-895B-7A143DE56E89}" presName="compositeA" presStyleCnt="0"/>
      <dgm:spPr/>
    </dgm:pt>
    <dgm:pt modelId="{F4FA9ABE-2305-4823-82A9-60C9E6CE8C1B}" type="pres">
      <dgm:prSet presAssocID="{C20C5853-9B68-47AC-895B-7A143DE56E89}" presName="textA" presStyleLbl="revTx" presStyleIdx="6" presStyleCnt="13">
        <dgm:presLayoutVars>
          <dgm:bulletEnabled val="1"/>
        </dgm:presLayoutVars>
      </dgm:prSet>
      <dgm:spPr/>
    </dgm:pt>
    <dgm:pt modelId="{6ACBD7BA-5811-40F9-B464-E6601A2764C0}" type="pres">
      <dgm:prSet presAssocID="{C20C5853-9B68-47AC-895B-7A143DE56E89}" presName="circleA" presStyleLbl="node1" presStyleIdx="6" presStyleCnt="13"/>
      <dgm:spPr>
        <a:solidFill>
          <a:srgbClr val="7030A0"/>
        </a:solidFill>
      </dgm:spPr>
    </dgm:pt>
    <dgm:pt modelId="{67DEC0C2-2D09-4A71-86D4-740EF729D3E6}" type="pres">
      <dgm:prSet presAssocID="{C20C5853-9B68-47AC-895B-7A143DE56E89}" presName="spaceA" presStyleCnt="0"/>
      <dgm:spPr/>
    </dgm:pt>
    <dgm:pt modelId="{95D34DCE-DB53-4F5F-B7A9-3C54D74505CF}" type="pres">
      <dgm:prSet presAssocID="{934ADCA7-29F5-44EB-93CE-08A49FCA3862}" presName="space" presStyleCnt="0"/>
      <dgm:spPr/>
    </dgm:pt>
    <dgm:pt modelId="{7B5AA5EA-C8BC-4909-9E9A-E3CAD188FB4F}" type="pres">
      <dgm:prSet presAssocID="{7CC9E1F6-0544-4482-A789-08854BED9B26}" presName="compositeB" presStyleCnt="0"/>
      <dgm:spPr/>
    </dgm:pt>
    <dgm:pt modelId="{B115F51A-1C70-437F-A917-E998B08E4246}" type="pres">
      <dgm:prSet presAssocID="{7CC9E1F6-0544-4482-A789-08854BED9B26}" presName="textB" presStyleLbl="revTx" presStyleIdx="7" presStyleCnt="13">
        <dgm:presLayoutVars>
          <dgm:bulletEnabled val="1"/>
        </dgm:presLayoutVars>
      </dgm:prSet>
      <dgm:spPr/>
    </dgm:pt>
    <dgm:pt modelId="{748B03B1-22B4-4F2A-AFF5-AD375A9E7AAC}" type="pres">
      <dgm:prSet presAssocID="{7CC9E1F6-0544-4482-A789-08854BED9B26}" presName="circleB" presStyleLbl="node1" presStyleIdx="7" presStyleCnt="13"/>
      <dgm:spPr>
        <a:solidFill>
          <a:srgbClr val="00B0F0"/>
        </a:solidFill>
        <a:ln>
          <a:solidFill>
            <a:schemeClr val="bg1"/>
          </a:solidFill>
        </a:ln>
      </dgm:spPr>
    </dgm:pt>
    <dgm:pt modelId="{01F3F58D-72D3-4D0E-BE72-9CF2D624E55B}" type="pres">
      <dgm:prSet presAssocID="{7CC9E1F6-0544-4482-A789-08854BED9B26}" presName="spaceB" presStyleCnt="0"/>
      <dgm:spPr/>
    </dgm:pt>
    <dgm:pt modelId="{1F0DAF4B-48E2-47D2-B836-ACC95CC7237E}" type="pres">
      <dgm:prSet presAssocID="{53986625-E2E7-4C1F-AB25-74BF80DA4EEA}" presName="space" presStyleCnt="0"/>
      <dgm:spPr/>
    </dgm:pt>
    <dgm:pt modelId="{D192AE24-7B34-4F90-A4FB-44B03CE67F3A}" type="pres">
      <dgm:prSet presAssocID="{5D97DD19-0068-4DAA-A00B-DD12FED50620}" presName="compositeA" presStyleCnt="0"/>
      <dgm:spPr/>
    </dgm:pt>
    <dgm:pt modelId="{11B1F285-E882-4D96-ABD4-80A5B5A70C3B}" type="pres">
      <dgm:prSet presAssocID="{5D97DD19-0068-4DAA-A00B-DD12FED50620}" presName="textA" presStyleLbl="revTx" presStyleIdx="8" presStyleCnt="13">
        <dgm:presLayoutVars>
          <dgm:bulletEnabled val="1"/>
        </dgm:presLayoutVars>
      </dgm:prSet>
      <dgm:spPr/>
    </dgm:pt>
    <dgm:pt modelId="{F7EA2FC8-1F93-44E7-A856-CFBBC92472B3}" type="pres">
      <dgm:prSet presAssocID="{5D97DD19-0068-4DAA-A00B-DD12FED50620}" presName="circleA" presStyleLbl="node1" presStyleIdx="8" presStyleCnt="13"/>
      <dgm:spPr>
        <a:solidFill>
          <a:srgbClr val="00B0F0"/>
        </a:solidFill>
        <a:ln>
          <a:solidFill>
            <a:schemeClr val="bg1"/>
          </a:solidFill>
        </a:ln>
      </dgm:spPr>
    </dgm:pt>
    <dgm:pt modelId="{2F666A66-AD8F-4B1C-BBFA-54765D103306}" type="pres">
      <dgm:prSet presAssocID="{5D97DD19-0068-4DAA-A00B-DD12FED50620}" presName="spaceA" presStyleCnt="0"/>
      <dgm:spPr/>
    </dgm:pt>
    <dgm:pt modelId="{E2CC1C1F-4835-471F-99C9-A20988957999}" type="pres">
      <dgm:prSet presAssocID="{BDA058B0-3315-41AF-BC10-0DC1AE3B2B68}" presName="space" presStyleCnt="0"/>
      <dgm:spPr/>
    </dgm:pt>
    <dgm:pt modelId="{1D9F03D9-32A9-4974-B22A-08DE9975B6F9}" type="pres">
      <dgm:prSet presAssocID="{FCCB397A-7EDC-44D6-8FAC-0E0755A9E681}" presName="compositeB" presStyleCnt="0"/>
      <dgm:spPr/>
    </dgm:pt>
    <dgm:pt modelId="{2966DDCE-1578-4856-AFFA-A2A4E72082A4}" type="pres">
      <dgm:prSet presAssocID="{FCCB397A-7EDC-44D6-8FAC-0E0755A9E681}" presName="textB" presStyleLbl="revTx" presStyleIdx="9" presStyleCnt="13">
        <dgm:presLayoutVars>
          <dgm:bulletEnabled val="1"/>
        </dgm:presLayoutVars>
      </dgm:prSet>
      <dgm:spPr/>
    </dgm:pt>
    <dgm:pt modelId="{0FF1C1C2-9486-4E2C-8AD6-A375D3B06868}" type="pres">
      <dgm:prSet presAssocID="{FCCB397A-7EDC-44D6-8FAC-0E0755A9E681}" presName="circleB" presStyleLbl="node1" presStyleIdx="9" presStyleCnt="13"/>
      <dgm:spPr>
        <a:solidFill>
          <a:srgbClr val="FF0000"/>
        </a:solidFill>
      </dgm:spPr>
    </dgm:pt>
    <dgm:pt modelId="{4B6F5E09-FE2E-43E2-9365-2368DFBE7D1F}" type="pres">
      <dgm:prSet presAssocID="{FCCB397A-7EDC-44D6-8FAC-0E0755A9E681}" presName="spaceB" presStyleCnt="0"/>
      <dgm:spPr/>
    </dgm:pt>
    <dgm:pt modelId="{81253083-87E1-4A62-B082-41C3E10917A5}" type="pres">
      <dgm:prSet presAssocID="{F7E92D14-D3BA-4DDB-A91A-9583242E4665}" presName="space" presStyleCnt="0"/>
      <dgm:spPr/>
    </dgm:pt>
    <dgm:pt modelId="{3BB1CC65-0B6D-414F-A26D-486AB7C10466}" type="pres">
      <dgm:prSet presAssocID="{A93AC98A-F3AE-40EA-A178-7949ACB487AA}" presName="compositeA" presStyleCnt="0"/>
      <dgm:spPr/>
    </dgm:pt>
    <dgm:pt modelId="{43CF7850-9CFC-4596-AE75-0768DD9C41D6}" type="pres">
      <dgm:prSet presAssocID="{A93AC98A-F3AE-40EA-A178-7949ACB487AA}" presName="textA" presStyleLbl="revTx" presStyleIdx="10" presStyleCnt="13">
        <dgm:presLayoutVars>
          <dgm:bulletEnabled val="1"/>
        </dgm:presLayoutVars>
      </dgm:prSet>
      <dgm:spPr/>
    </dgm:pt>
    <dgm:pt modelId="{6E0D2EF6-02F0-4E02-A862-5CA4EB414BEE}" type="pres">
      <dgm:prSet presAssocID="{A93AC98A-F3AE-40EA-A178-7949ACB487AA}" presName="circleA" presStyleLbl="node1" presStyleIdx="10" presStyleCnt="13"/>
      <dgm:spPr>
        <a:solidFill>
          <a:srgbClr val="00B0F0"/>
        </a:solidFill>
        <a:ln>
          <a:solidFill>
            <a:schemeClr val="bg1"/>
          </a:solidFill>
        </a:ln>
      </dgm:spPr>
    </dgm:pt>
    <dgm:pt modelId="{5DB788B7-6233-4AA1-A436-171A01850DE2}" type="pres">
      <dgm:prSet presAssocID="{A93AC98A-F3AE-40EA-A178-7949ACB487AA}" presName="spaceA" presStyleCnt="0"/>
      <dgm:spPr/>
    </dgm:pt>
    <dgm:pt modelId="{5C50CCDD-ED56-4746-A52C-F621F82D8F8A}" type="pres">
      <dgm:prSet presAssocID="{AA884ADC-EA7E-4500-A24C-EF910F78D25C}" presName="space" presStyleCnt="0"/>
      <dgm:spPr/>
    </dgm:pt>
    <dgm:pt modelId="{837DC1DD-046E-4E32-A533-42E34D51C662}" type="pres">
      <dgm:prSet presAssocID="{B52CCB64-F3D5-4A2A-943C-0C2D5FDEC2B5}" presName="compositeB" presStyleCnt="0"/>
      <dgm:spPr/>
    </dgm:pt>
    <dgm:pt modelId="{F25F1DD2-3E04-4CA4-AE76-34F724205FF0}" type="pres">
      <dgm:prSet presAssocID="{B52CCB64-F3D5-4A2A-943C-0C2D5FDEC2B5}" presName="textB" presStyleLbl="revTx" presStyleIdx="11" presStyleCnt="13">
        <dgm:presLayoutVars>
          <dgm:bulletEnabled val="1"/>
        </dgm:presLayoutVars>
      </dgm:prSet>
      <dgm:spPr/>
    </dgm:pt>
    <dgm:pt modelId="{80E25E9E-723D-4C32-8616-7A609B4C0124}" type="pres">
      <dgm:prSet presAssocID="{B52CCB64-F3D5-4A2A-943C-0C2D5FDEC2B5}" presName="circleB" presStyleLbl="node1" presStyleIdx="11" presStyleCnt="13"/>
      <dgm:spPr>
        <a:solidFill>
          <a:srgbClr val="00B0F0"/>
        </a:solidFill>
        <a:ln>
          <a:solidFill>
            <a:schemeClr val="bg1"/>
          </a:solidFill>
        </a:ln>
      </dgm:spPr>
    </dgm:pt>
    <dgm:pt modelId="{372AD12A-3E5E-4C3F-B030-BAF56CD3506B}" type="pres">
      <dgm:prSet presAssocID="{B52CCB64-F3D5-4A2A-943C-0C2D5FDEC2B5}" presName="spaceB" presStyleCnt="0"/>
      <dgm:spPr/>
    </dgm:pt>
    <dgm:pt modelId="{A8937CB1-F742-42CD-8649-604E46C9679B}" type="pres">
      <dgm:prSet presAssocID="{7FFD054F-5531-424F-8EC3-ACDF52CC5586}" presName="space" presStyleCnt="0"/>
      <dgm:spPr/>
    </dgm:pt>
    <dgm:pt modelId="{B77EF4A6-E495-4FB0-8E5B-E13EECB1CC81}" type="pres">
      <dgm:prSet presAssocID="{85CA61A4-EE72-4D97-AFD8-19DB901C55B2}" presName="compositeA" presStyleCnt="0"/>
      <dgm:spPr/>
    </dgm:pt>
    <dgm:pt modelId="{5A3631E8-FBD7-4C87-8011-4A5C70D51F74}" type="pres">
      <dgm:prSet presAssocID="{85CA61A4-EE72-4D97-AFD8-19DB901C55B2}" presName="textA" presStyleLbl="revTx" presStyleIdx="12" presStyleCnt="13">
        <dgm:presLayoutVars>
          <dgm:bulletEnabled val="1"/>
        </dgm:presLayoutVars>
      </dgm:prSet>
      <dgm:spPr/>
    </dgm:pt>
    <dgm:pt modelId="{E284109A-9F86-4F1B-A5A9-B0916AAF69D7}" type="pres">
      <dgm:prSet presAssocID="{85CA61A4-EE72-4D97-AFD8-19DB901C55B2}" presName="circleA" presStyleLbl="node1" presStyleIdx="12" presStyleCnt="13"/>
      <dgm:spPr>
        <a:solidFill>
          <a:srgbClr val="00B0F0"/>
        </a:solidFill>
        <a:ln>
          <a:solidFill>
            <a:schemeClr val="bg1"/>
          </a:solidFill>
        </a:ln>
      </dgm:spPr>
    </dgm:pt>
    <dgm:pt modelId="{D0220989-7B59-46FA-8205-BA02F0681C61}" type="pres">
      <dgm:prSet presAssocID="{85CA61A4-EE72-4D97-AFD8-19DB901C55B2}" presName="spaceA" presStyleCnt="0"/>
      <dgm:spPr/>
    </dgm:pt>
  </dgm:ptLst>
  <dgm:cxnLst>
    <dgm:cxn modelId="{96A5C405-0617-4EAE-A899-B89A580C3B1A}" srcId="{A1E0B7E3-0A96-4D5F-9BE7-B77E04CF714C}" destId="{BE1D7F34-5588-4897-8C60-1029F288D7A1}" srcOrd="4" destOrd="0" parTransId="{0A8EAF45-5A32-477F-BC54-172C3249F599}" sibTransId="{D7866696-0F24-465A-89AA-405951BFB62B}"/>
    <dgm:cxn modelId="{8B708B09-7E28-4B9F-9220-515BF2F09530}" type="presOf" srcId="{7CC9E1F6-0544-4482-A789-08854BED9B26}" destId="{B115F51A-1C70-437F-A917-E998B08E4246}" srcOrd="0" destOrd="0" presId="urn:microsoft.com/office/officeart/2005/8/layout/hProcess11"/>
    <dgm:cxn modelId="{0BF7D20B-9DFD-4EAF-B474-8B2F08C44C16}" type="presOf" srcId="{4F1E8801-585B-4A65-B938-07CAD71941B9}" destId="{4B0FD0D9-076F-4765-A824-DFA6418F723E}" srcOrd="0" destOrd="0" presId="urn:microsoft.com/office/officeart/2005/8/layout/hProcess11"/>
    <dgm:cxn modelId="{62FCB716-AAA4-42D4-A1CC-E8D766468706}" type="presOf" srcId="{A1E0B7E3-0A96-4D5F-9BE7-B77E04CF714C}" destId="{F208D3D5-5B94-44F3-A7B4-AE7905ECA080}" srcOrd="0" destOrd="0" presId="urn:microsoft.com/office/officeart/2005/8/layout/hProcess11"/>
    <dgm:cxn modelId="{4BC3F11A-61A8-49F6-971E-9DD7F7A966BC}" srcId="{A1E0B7E3-0A96-4D5F-9BE7-B77E04CF714C}" destId="{9F970739-1F65-404D-BB70-D5C4AD0AEFC4}" srcOrd="2" destOrd="0" parTransId="{5B8DFDCF-981E-4910-82FC-0C044B300F50}" sibTransId="{D9F017E4-263E-44C1-9EE0-447EE4219262}"/>
    <dgm:cxn modelId="{C68B0823-A0A3-4C49-96B0-EEA023EF85C8}" type="presOf" srcId="{B52CCB64-F3D5-4A2A-943C-0C2D5FDEC2B5}" destId="{F25F1DD2-3E04-4CA4-AE76-34F724205FF0}" srcOrd="0" destOrd="0" presId="urn:microsoft.com/office/officeart/2005/8/layout/hProcess11"/>
    <dgm:cxn modelId="{94B3EA29-7AFF-49AE-932E-D050F6C0E48C}" type="presOf" srcId="{FCCB397A-7EDC-44D6-8FAC-0E0755A9E681}" destId="{2966DDCE-1578-4856-AFFA-A2A4E72082A4}" srcOrd="0" destOrd="0" presId="urn:microsoft.com/office/officeart/2005/8/layout/hProcess11"/>
    <dgm:cxn modelId="{A838F629-B8D0-4B6D-8C5D-3C2BA6403A22}" srcId="{A1E0B7E3-0A96-4D5F-9BE7-B77E04CF714C}" destId="{85CA61A4-EE72-4D97-AFD8-19DB901C55B2}" srcOrd="12" destOrd="0" parTransId="{66CFA463-3017-492B-B607-2ED04ED3399E}" sibTransId="{B24BB83A-C7F2-47E5-918E-ABF56E30C43E}"/>
    <dgm:cxn modelId="{FDFC323D-92DD-49A0-9B40-5D9BD6026513}" srcId="{A1E0B7E3-0A96-4D5F-9BE7-B77E04CF714C}" destId="{4F1E8801-585B-4A65-B938-07CAD71941B9}" srcOrd="1" destOrd="0" parTransId="{014EFDF9-1611-4E78-996D-307BB7F8D848}" sibTransId="{2184712B-DF9D-4BD0-BBC9-FE448D51AB8C}"/>
    <dgm:cxn modelId="{0F2EBE72-E8CB-48E8-A6F9-03121B5E6C60}" type="presOf" srcId="{9F970739-1F65-404D-BB70-D5C4AD0AEFC4}" destId="{CEDF043B-B8AC-481F-AC04-787C5896701C}" srcOrd="0" destOrd="0" presId="urn:microsoft.com/office/officeart/2005/8/layout/hProcess11"/>
    <dgm:cxn modelId="{F2355F74-72A8-45DF-A26E-9917D0654C8B}" type="presOf" srcId="{5D97DD19-0068-4DAA-A00B-DD12FED50620}" destId="{11B1F285-E882-4D96-ABD4-80A5B5A70C3B}" srcOrd="0" destOrd="0" presId="urn:microsoft.com/office/officeart/2005/8/layout/hProcess11"/>
    <dgm:cxn modelId="{688D9B54-6EEC-488D-ACE8-B929404E5F1B}" srcId="{A1E0B7E3-0A96-4D5F-9BE7-B77E04CF714C}" destId="{5D97DD19-0068-4DAA-A00B-DD12FED50620}" srcOrd="8" destOrd="0" parTransId="{4CCF606F-BF89-4FA6-8A4F-8319534B92DA}" sibTransId="{BDA058B0-3315-41AF-BC10-0DC1AE3B2B68}"/>
    <dgm:cxn modelId="{BD5B0377-D0DA-404F-9C8D-FBC85D008F2C}" srcId="{A1E0B7E3-0A96-4D5F-9BE7-B77E04CF714C}" destId="{FCCB397A-7EDC-44D6-8FAC-0E0755A9E681}" srcOrd="9" destOrd="0" parTransId="{93EFCE13-5B96-4424-9E6C-09A8EB33636B}" sibTransId="{F7E92D14-D3BA-4DDB-A91A-9583242E4665}"/>
    <dgm:cxn modelId="{4DCB5C58-D7F0-4C73-8820-B869C8A9860F}" srcId="{A1E0B7E3-0A96-4D5F-9BE7-B77E04CF714C}" destId="{A93AC98A-F3AE-40EA-A178-7949ACB487AA}" srcOrd="10" destOrd="0" parTransId="{1B4BA01D-95CC-4CA3-AE38-5D431A5E6EEB}" sibTransId="{AA884ADC-EA7E-4500-A24C-EF910F78D25C}"/>
    <dgm:cxn modelId="{57A83988-95A8-493D-BD28-07477E21D67E}" type="presOf" srcId="{73AE4A3A-0C24-4058-9D83-9F9DD5C06BA9}" destId="{1C268D7B-2269-447C-9689-1316039A3535}" srcOrd="0" destOrd="0" presId="urn:microsoft.com/office/officeart/2005/8/layout/hProcess11"/>
    <dgm:cxn modelId="{83D7198A-3E13-4174-879C-2E89D5896EF9}" type="presOf" srcId="{A93AC98A-F3AE-40EA-A178-7949ACB487AA}" destId="{43CF7850-9CFC-4596-AE75-0768DD9C41D6}" srcOrd="0" destOrd="0" presId="urn:microsoft.com/office/officeart/2005/8/layout/hProcess11"/>
    <dgm:cxn modelId="{6BF6F58E-57F0-412C-A447-F1DDA08F624D}" srcId="{A1E0B7E3-0A96-4D5F-9BE7-B77E04CF714C}" destId="{C20C5853-9B68-47AC-895B-7A143DE56E89}" srcOrd="6" destOrd="0" parTransId="{64D4694F-430E-4E1E-A683-46676FF555B3}" sibTransId="{934ADCA7-29F5-44EB-93CE-08A49FCA3862}"/>
    <dgm:cxn modelId="{4CA9AC97-9F44-4769-A774-A00AF60FC66F}" type="presOf" srcId="{BE1D7F34-5588-4897-8C60-1029F288D7A1}" destId="{918FBF0E-0A0D-4A5C-A014-5941C31265D9}" srcOrd="0" destOrd="0" presId="urn:microsoft.com/office/officeart/2005/8/layout/hProcess11"/>
    <dgm:cxn modelId="{4A0E4DA3-9F4C-4F99-9EF8-B108A96CF9DE}" srcId="{A1E0B7E3-0A96-4D5F-9BE7-B77E04CF714C}" destId="{B52CCB64-F3D5-4A2A-943C-0C2D5FDEC2B5}" srcOrd="11" destOrd="0" parTransId="{4DD005F6-440A-4544-BA9F-E82666C0B1AA}" sibTransId="{7FFD054F-5531-424F-8EC3-ACDF52CC5586}"/>
    <dgm:cxn modelId="{5D9FA2AC-DDCD-4660-9ABF-6E5081AF6190}" type="presOf" srcId="{1A5C09C7-DF5D-439C-B89D-F4AC3347652C}" destId="{A4A817EB-C5EC-4664-8144-D6A6E3F39231}" srcOrd="0" destOrd="0" presId="urn:microsoft.com/office/officeart/2005/8/layout/hProcess11"/>
    <dgm:cxn modelId="{F087ADB1-08D5-47C6-B8F2-80F6A07FCE27}" type="presOf" srcId="{85CA61A4-EE72-4D97-AFD8-19DB901C55B2}" destId="{5A3631E8-FBD7-4C87-8011-4A5C70D51F74}" srcOrd="0" destOrd="0" presId="urn:microsoft.com/office/officeart/2005/8/layout/hProcess11"/>
    <dgm:cxn modelId="{5B2C26C7-CCA9-4290-BE34-9196BDFE843E}" srcId="{A1E0B7E3-0A96-4D5F-9BE7-B77E04CF714C}" destId="{1A5C09C7-DF5D-439C-B89D-F4AC3347652C}" srcOrd="0" destOrd="0" parTransId="{EFAF3701-374E-492F-9256-631A5F78B615}" sibTransId="{2B7B4EE8-6453-4108-8765-F390F4C282D3}"/>
    <dgm:cxn modelId="{88C8AED1-918B-4E0E-B731-82F81FD7E11F}" type="presOf" srcId="{D7DC0130-B461-4705-A087-34F97190A29A}" destId="{E22359BB-E509-455B-A922-5A123CE96BAC}" srcOrd="0" destOrd="0" presId="urn:microsoft.com/office/officeart/2005/8/layout/hProcess11"/>
    <dgm:cxn modelId="{6BC355E4-828D-4A93-BAD9-41A9AD83EC0D}" srcId="{A1E0B7E3-0A96-4D5F-9BE7-B77E04CF714C}" destId="{73AE4A3A-0C24-4058-9D83-9F9DD5C06BA9}" srcOrd="3" destOrd="0" parTransId="{726E56FA-AC0C-418B-8A31-961186CE13F9}" sibTransId="{E64862B8-0D6A-417C-A6EB-4EE50ABFD127}"/>
    <dgm:cxn modelId="{46CEEAE7-4315-4FA2-B9DB-90705EEF6DBC}" type="presOf" srcId="{C20C5853-9B68-47AC-895B-7A143DE56E89}" destId="{F4FA9ABE-2305-4823-82A9-60C9E6CE8C1B}" srcOrd="0" destOrd="0" presId="urn:microsoft.com/office/officeart/2005/8/layout/hProcess11"/>
    <dgm:cxn modelId="{C6FBC3E8-BDAB-47BF-BDF9-29C26B6B864C}" srcId="{A1E0B7E3-0A96-4D5F-9BE7-B77E04CF714C}" destId="{D7DC0130-B461-4705-A087-34F97190A29A}" srcOrd="5" destOrd="0" parTransId="{02320D0F-F1EA-4779-8DB6-6929386AA00E}" sibTransId="{7D50021C-D13E-49CC-93E0-D8C158154A05}"/>
    <dgm:cxn modelId="{613192ED-CFCA-4409-9B65-BA41541DF116}" srcId="{A1E0B7E3-0A96-4D5F-9BE7-B77E04CF714C}" destId="{7CC9E1F6-0544-4482-A789-08854BED9B26}" srcOrd="7" destOrd="0" parTransId="{C236266B-916C-4FCD-AAAE-845168C455C4}" sibTransId="{53986625-E2E7-4C1F-AB25-74BF80DA4EEA}"/>
    <dgm:cxn modelId="{1CF21CAB-267D-4440-BB62-7FA6E72388EB}" type="presParOf" srcId="{F208D3D5-5B94-44F3-A7B4-AE7905ECA080}" destId="{4D83C14D-75A3-446B-9A4E-E07BD4AD5F9E}" srcOrd="0" destOrd="0" presId="urn:microsoft.com/office/officeart/2005/8/layout/hProcess11"/>
    <dgm:cxn modelId="{7901ED95-1BB4-4C57-A243-23FF3A4AFE75}" type="presParOf" srcId="{F208D3D5-5B94-44F3-A7B4-AE7905ECA080}" destId="{EA0DCFC7-ED8A-4A98-9541-9B64C48ED39D}" srcOrd="1" destOrd="0" presId="urn:microsoft.com/office/officeart/2005/8/layout/hProcess11"/>
    <dgm:cxn modelId="{8F47C468-B6D0-40C6-8412-15D29E556FDC}" type="presParOf" srcId="{EA0DCFC7-ED8A-4A98-9541-9B64C48ED39D}" destId="{10A340E0-2C58-4106-A8E4-4B96C8E3C890}" srcOrd="0" destOrd="0" presId="urn:microsoft.com/office/officeart/2005/8/layout/hProcess11"/>
    <dgm:cxn modelId="{933B2961-F2BA-4C66-AA6A-5F6492C44FE4}" type="presParOf" srcId="{10A340E0-2C58-4106-A8E4-4B96C8E3C890}" destId="{A4A817EB-C5EC-4664-8144-D6A6E3F39231}" srcOrd="0" destOrd="0" presId="urn:microsoft.com/office/officeart/2005/8/layout/hProcess11"/>
    <dgm:cxn modelId="{F1A08DF5-15AC-44AA-BB74-3DFA76215878}" type="presParOf" srcId="{10A340E0-2C58-4106-A8E4-4B96C8E3C890}" destId="{3AE839AD-FE24-457B-9313-3C782F41FBF0}" srcOrd="1" destOrd="0" presId="urn:microsoft.com/office/officeart/2005/8/layout/hProcess11"/>
    <dgm:cxn modelId="{74D443F1-AE5F-4EE7-A31D-13E0643230D8}" type="presParOf" srcId="{10A340E0-2C58-4106-A8E4-4B96C8E3C890}" destId="{7AD7AA49-F81B-47CE-8A03-CABBCDD75AEF}" srcOrd="2" destOrd="0" presId="urn:microsoft.com/office/officeart/2005/8/layout/hProcess11"/>
    <dgm:cxn modelId="{A6650367-21EF-46A2-BFE3-7B5048F9C046}" type="presParOf" srcId="{EA0DCFC7-ED8A-4A98-9541-9B64C48ED39D}" destId="{61071300-4FD5-4A5E-8587-6EAB7052352B}" srcOrd="1" destOrd="0" presId="urn:microsoft.com/office/officeart/2005/8/layout/hProcess11"/>
    <dgm:cxn modelId="{EE3EE878-43A7-4275-8CF3-A56A6A830B23}" type="presParOf" srcId="{EA0DCFC7-ED8A-4A98-9541-9B64C48ED39D}" destId="{B70562AB-D8CB-4843-8E46-FAA8DC6B7475}" srcOrd="2" destOrd="0" presId="urn:microsoft.com/office/officeart/2005/8/layout/hProcess11"/>
    <dgm:cxn modelId="{5E148796-A9B1-42AF-A7B2-7C6F476E8F4C}" type="presParOf" srcId="{B70562AB-D8CB-4843-8E46-FAA8DC6B7475}" destId="{4B0FD0D9-076F-4765-A824-DFA6418F723E}" srcOrd="0" destOrd="0" presId="urn:microsoft.com/office/officeart/2005/8/layout/hProcess11"/>
    <dgm:cxn modelId="{B06BD84B-7B68-4098-A286-F066318C1D48}" type="presParOf" srcId="{B70562AB-D8CB-4843-8E46-FAA8DC6B7475}" destId="{F2396FC2-C011-4547-A1EF-3D7614DD726F}" srcOrd="1" destOrd="0" presId="urn:microsoft.com/office/officeart/2005/8/layout/hProcess11"/>
    <dgm:cxn modelId="{A7BF5D4D-22E9-4BEE-BFE7-B05E38E84F8C}" type="presParOf" srcId="{B70562AB-D8CB-4843-8E46-FAA8DC6B7475}" destId="{185DCC45-AADC-4FE5-8674-122BB752F1B4}" srcOrd="2" destOrd="0" presId="urn:microsoft.com/office/officeart/2005/8/layout/hProcess11"/>
    <dgm:cxn modelId="{96C149D2-339D-4A7E-A3AA-FA9382FB7FC1}" type="presParOf" srcId="{EA0DCFC7-ED8A-4A98-9541-9B64C48ED39D}" destId="{956B2F07-DEA5-44A4-8ABF-B7C5AFAB3AF7}" srcOrd="3" destOrd="0" presId="urn:microsoft.com/office/officeart/2005/8/layout/hProcess11"/>
    <dgm:cxn modelId="{E4435A0A-0E1D-4D4B-AD37-32299727DCA1}" type="presParOf" srcId="{EA0DCFC7-ED8A-4A98-9541-9B64C48ED39D}" destId="{97955CED-2A0E-4BE5-ACE4-A66006F99B59}" srcOrd="4" destOrd="0" presId="urn:microsoft.com/office/officeart/2005/8/layout/hProcess11"/>
    <dgm:cxn modelId="{E6B0FBCE-CFB2-4585-A04F-6478B2EF90CB}" type="presParOf" srcId="{97955CED-2A0E-4BE5-ACE4-A66006F99B59}" destId="{CEDF043B-B8AC-481F-AC04-787C5896701C}" srcOrd="0" destOrd="0" presId="urn:microsoft.com/office/officeart/2005/8/layout/hProcess11"/>
    <dgm:cxn modelId="{B983EDFA-357D-452B-BFA8-59E712093516}" type="presParOf" srcId="{97955CED-2A0E-4BE5-ACE4-A66006F99B59}" destId="{54F70F27-95EA-4E95-A01E-2A0821F50EF6}" srcOrd="1" destOrd="0" presId="urn:microsoft.com/office/officeart/2005/8/layout/hProcess11"/>
    <dgm:cxn modelId="{776DD551-9398-4520-92CF-440F81848E5E}" type="presParOf" srcId="{97955CED-2A0E-4BE5-ACE4-A66006F99B59}" destId="{0A60326F-9E23-451D-A752-1B4F53C8C832}" srcOrd="2" destOrd="0" presId="urn:microsoft.com/office/officeart/2005/8/layout/hProcess11"/>
    <dgm:cxn modelId="{137116A5-FDC5-4D27-90A2-5F4E59FBF4EE}" type="presParOf" srcId="{EA0DCFC7-ED8A-4A98-9541-9B64C48ED39D}" destId="{21A3F580-9693-4088-941A-1AB3B3380A01}" srcOrd="5" destOrd="0" presId="urn:microsoft.com/office/officeart/2005/8/layout/hProcess11"/>
    <dgm:cxn modelId="{C67BEBD1-FA87-485E-8E66-EC4BF2B9A06E}" type="presParOf" srcId="{EA0DCFC7-ED8A-4A98-9541-9B64C48ED39D}" destId="{921061AF-FBF0-4033-A5D2-3385715D4C64}" srcOrd="6" destOrd="0" presId="urn:microsoft.com/office/officeart/2005/8/layout/hProcess11"/>
    <dgm:cxn modelId="{2B299FFB-E9C4-4515-969E-BC0BEBFB1445}" type="presParOf" srcId="{921061AF-FBF0-4033-A5D2-3385715D4C64}" destId="{1C268D7B-2269-447C-9689-1316039A3535}" srcOrd="0" destOrd="0" presId="urn:microsoft.com/office/officeart/2005/8/layout/hProcess11"/>
    <dgm:cxn modelId="{DDFACC5A-3EE8-4E53-94A9-455BE66D1932}" type="presParOf" srcId="{921061AF-FBF0-4033-A5D2-3385715D4C64}" destId="{3700E987-BF9F-4AE3-BFDF-8FBE2E9CEE30}" srcOrd="1" destOrd="0" presId="urn:microsoft.com/office/officeart/2005/8/layout/hProcess11"/>
    <dgm:cxn modelId="{D9072E2D-9FD3-43ED-9A9F-C0D9D674F10A}" type="presParOf" srcId="{921061AF-FBF0-4033-A5D2-3385715D4C64}" destId="{88AC5EE5-A032-4591-86E1-21446DEAA43C}" srcOrd="2" destOrd="0" presId="urn:microsoft.com/office/officeart/2005/8/layout/hProcess11"/>
    <dgm:cxn modelId="{BBFA480C-7F3E-4324-900B-2FDC43BFF611}" type="presParOf" srcId="{EA0DCFC7-ED8A-4A98-9541-9B64C48ED39D}" destId="{3144273D-B4E2-4476-9EE8-293BDA57A6A3}" srcOrd="7" destOrd="0" presId="urn:microsoft.com/office/officeart/2005/8/layout/hProcess11"/>
    <dgm:cxn modelId="{570191B6-A42F-42D3-908A-AEB083EE3BAC}" type="presParOf" srcId="{EA0DCFC7-ED8A-4A98-9541-9B64C48ED39D}" destId="{E2A9BF6C-68D6-41D9-9766-1016AC255981}" srcOrd="8" destOrd="0" presId="urn:microsoft.com/office/officeart/2005/8/layout/hProcess11"/>
    <dgm:cxn modelId="{61B9BB69-24E6-4420-962F-974495DB8A08}" type="presParOf" srcId="{E2A9BF6C-68D6-41D9-9766-1016AC255981}" destId="{918FBF0E-0A0D-4A5C-A014-5941C31265D9}" srcOrd="0" destOrd="0" presId="urn:microsoft.com/office/officeart/2005/8/layout/hProcess11"/>
    <dgm:cxn modelId="{94299C71-E0EC-4EAE-9F07-B5325B6D876A}" type="presParOf" srcId="{E2A9BF6C-68D6-41D9-9766-1016AC255981}" destId="{53BAFF16-BE9B-41DC-8332-FAD8C5F1627D}" srcOrd="1" destOrd="0" presId="urn:microsoft.com/office/officeart/2005/8/layout/hProcess11"/>
    <dgm:cxn modelId="{4EA80E80-2031-451E-93E2-D5382B5951D7}" type="presParOf" srcId="{E2A9BF6C-68D6-41D9-9766-1016AC255981}" destId="{073FEB61-3226-4F52-8458-99EEA9BECC99}" srcOrd="2" destOrd="0" presId="urn:microsoft.com/office/officeart/2005/8/layout/hProcess11"/>
    <dgm:cxn modelId="{8804CE12-E109-42DF-BECA-D2AAC646510D}" type="presParOf" srcId="{EA0DCFC7-ED8A-4A98-9541-9B64C48ED39D}" destId="{51C19593-670D-4A28-B35B-E9A33FCBFA59}" srcOrd="9" destOrd="0" presId="urn:microsoft.com/office/officeart/2005/8/layout/hProcess11"/>
    <dgm:cxn modelId="{6B38537C-6210-4FD1-837B-43B69E5C8713}" type="presParOf" srcId="{EA0DCFC7-ED8A-4A98-9541-9B64C48ED39D}" destId="{05EF7BD4-58B9-4F29-8821-345017223868}" srcOrd="10" destOrd="0" presId="urn:microsoft.com/office/officeart/2005/8/layout/hProcess11"/>
    <dgm:cxn modelId="{A5A5A00A-77C4-47BC-963B-F39829D288CE}" type="presParOf" srcId="{05EF7BD4-58B9-4F29-8821-345017223868}" destId="{E22359BB-E509-455B-A922-5A123CE96BAC}" srcOrd="0" destOrd="0" presId="urn:microsoft.com/office/officeart/2005/8/layout/hProcess11"/>
    <dgm:cxn modelId="{AC73660E-C5C6-4EE2-99A2-A8D35EB02D36}" type="presParOf" srcId="{05EF7BD4-58B9-4F29-8821-345017223868}" destId="{F9B6CB76-30B3-413F-86DB-92D318A9B0C8}" srcOrd="1" destOrd="0" presId="urn:microsoft.com/office/officeart/2005/8/layout/hProcess11"/>
    <dgm:cxn modelId="{403D4D94-8798-4F27-B61F-393712659834}" type="presParOf" srcId="{05EF7BD4-58B9-4F29-8821-345017223868}" destId="{CF778DAA-9B47-4891-AC53-61C4FF52E544}" srcOrd="2" destOrd="0" presId="urn:microsoft.com/office/officeart/2005/8/layout/hProcess11"/>
    <dgm:cxn modelId="{1836E439-4064-4E12-A65A-D47D365EA86E}" type="presParOf" srcId="{EA0DCFC7-ED8A-4A98-9541-9B64C48ED39D}" destId="{230A0C4B-D38F-4A2F-874B-B11AB16A9426}" srcOrd="11" destOrd="0" presId="urn:microsoft.com/office/officeart/2005/8/layout/hProcess11"/>
    <dgm:cxn modelId="{D2147E08-BFE7-4195-BCF5-212D8F6DDFF7}" type="presParOf" srcId="{EA0DCFC7-ED8A-4A98-9541-9B64C48ED39D}" destId="{07CB9A4C-7F76-424F-B102-71151F502E2D}" srcOrd="12" destOrd="0" presId="urn:microsoft.com/office/officeart/2005/8/layout/hProcess11"/>
    <dgm:cxn modelId="{030A12FA-FFC4-4F41-8BBD-1C8F139D0E08}" type="presParOf" srcId="{07CB9A4C-7F76-424F-B102-71151F502E2D}" destId="{F4FA9ABE-2305-4823-82A9-60C9E6CE8C1B}" srcOrd="0" destOrd="0" presId="urn:microsoft.com/office/officeart/2005/8/layout/hProcess11"/>
    <dgm:cxn modelId="{12203D82-4CD5-4BD3-9580-A830DCE7BC5B}" type="presParOf" srcId="{07CB9A4C-7F76-424F-B102-71151F502E2D}" destId="{6ACBD7BA-5811-40F9-B464-E6601A2764C0}" srcOrd="1" destOrd="0" presId="urn:microsoft.com/office/officeart/2005/8/layout/hProcess11"/>
    <dgm:cxn modelId="{66BEA4EE-0AD4-4505-B78B-6EE9AE509320}" type="presParOf" srcId="{07CB9A4C-7F76-424F-B102-71151F502E2D}" destId="{67DEC0C2-2D09-4A71-86D4-740EF729D3E6}" srcOrd="2" destOrd="0" presId="urn:microsoft.com/office/officeart/2005/8/layout/hProcess11"/>
    <dgm:cxn modelId="{1E26CA95-AEA7-4085-B842-EA2EEB337F19}" type="presParOf" srcId="{EA0DCFC7-ED8A-4A98-9541-9B64C48ED39D}" destId="{95D34DCE-DB53-4F5F-B7A9-3C54D74505CF}" srcOrd="13" destOrd="0" presId="urn:microsoft.com/office/officeart/2005/8/layout/hProcess11"/>
    <dgm:cxn modelId="{ADBCCD11-B4D1-4063-9721-5BAF10961F26}" type="presParOf" srcId="{EA0DCFC7-ED8A-4A98-9541-9B64C48ED39D}" destId="{7B5AA5EA-C8BC-4909-9E9A-E3CAD188FB4F}" srcOrd="14" destOrd="0" presId="urn:microsoft.com/office/officeart/2005/8/layout/hProcess11"/>
    <dgm:cxn modelId="{BC66E606-A54F-4842-801D-B9CDE4B733F6}" type="presParOf" srcId="{7B5AA5EA-C8BC-4909-9E9A-E3CAD188FB4F}" destId="{B115F51A-1C70-437F-A917-E998B08E4246}" srcOrd="0" destOrd="0" presId="urn:microsoft.com/office/officeart/2005/8/layout/hProcess11"/>
    <dgm:cxn modelId="{03AB554C-74B9-44D3-BFB0-345666C25B59}" type="presParOf" srcId="{7B5AA5EA-C8BC-4909-9E9A-E3CAD188FB4F}" destId="{748B03B1-22B4-4F2A-AFF5-AD375A9E7AAC}" srcOrd="1" destOrd="0" presId="urn:microsoft.com/office/officeart/2005/8/layout/hProcess11"/>
    <dgm:cxn modelId="{D815EF0E-7D11-4031-A530-A70A986A6549}" type="presParOf" srcId="{7B5AA5EA-C8BC-4909-9E9A-E3CAD188FB4F}" destId="{01F3F58D-72D3-4D0E-BE72-9CF2D624E55B}" srcOrd="2" destOrd="0" presId="urn:microsoft.com/office/officeart/2005/8/layout/hProcess11"/>
    <dgm:cxn modelId="{E0E86D59-C551-46DA-B9FF-070723593B7A}" type="presParOf" srcId="{EA0DCFC7-ED8A-4A98-9541-9B64C48ED39D}" destId="{1F0DAF4B-48E2-47D2-B836-ACC95CC7237E}" srcOrd="15" destOrd="0" presId="urn:microsoft.com/office/officeart/2005/8/layout/hProcess11"/>
    <dgm:cxn modelId="{BA4DF9CC-066C-4F40-B469-DE63DE8C7A54}" type="presParOf" srcId="{EA0DCFC7-ED8A-4A98-9541-9B64C48ED39D}" destId="{D192AE24-7B34-4F90-A4FB-44B03CE67F3A}" srcOrd="16" destOrd="0" presId="urn:microsoft.com/office/officeart/2005/8/layout/hProcess11"/>
    <dgm:cxn modelId="{6F052D30-85A9-4188-8A21-32A8C0EC8AB9}" type="presParOf" srcId="{D192AE24-7B34-4F90-A4FB-44B03CE67F3A}" destId="{11B1F285-E882-4D96-ABD4-80A5B5A70C3B}" srcOrd="0" destOrd="0" presId="urn:microsoft.com/office/officeart/2005/8/layout/hProcess11"/>
    <dgm:cxn modelId="{C53F4AC2-F914-425C-BDC2-B06C183E5EEC}" type="presParOf" srcId="{D192AE24-7B34-4F90-A4FB-44B03CE67F3A}" destId="{F7EA2FC8-1F93-44E7-A856-CFBBC92472B3}" srcOrd="1" destOrd="0" presId="urn:microsoft.com/office/officeart/2005/8/layout/hProcess11"/>
    <dgm:cxn modelId="{7F98ED0C-C3D4-4FF2-B57F-350A0E989175}" type="presParOf" srcId="{D192AE24-7B34-4F90-A4FB-44B03CE67F3A}" destId="{2F666A66-AD8F-4B1C-BBFA-54765D103306}" srcOrd="2" destOrd="0" presId="urn:microsoft.com/office/officeart/2005/8/layout/hProcess11"/>
    <dgm:cxn modelId="{20FFCC5F-565F-4470-A3F3-2D37511B0663}" type="presParOf" srcId="{EA0DCFC7-ED8A-4A98-9541-9B64C48ED39D}" destId="{E2CC1C1F-4835-471F-99C9-A20988957999}" srcOrd="17" destOrd="0" presId="urn:microsoft.com/office/officeart/2005/8/layout/hProcess11"/>
    <dgm:cxn modelId="{914EBCD9-C48E-4092-9103-18C113B200DD}" type="presParOf" srcId="{EA0DCFC7-ED8A-4A98-9541-9B64C48ED39D}" destId="{1D9F03D9-32A9-4974-B22A-08DE9975B6F9}" srcOrd="18" destOrd="0" presId="urn:microsoft.com/office/officeart/2005/8/layout/hProcess11"/>
    <dgm:cxn modelId="{D3BCAFAA-0A74-4B0B-BEC1-D714195B61B4}" type="presParOf" srcId="{1D9F03D9-32A9-4974-B22A-08DE9975B6F9}" destId="{2966DDCE-1578-4856-AFFA-A2A4E72082A4}" srcOrd="0" destOrd="0" presId="urn:microsoft.com/office/officeart/2005/8/layout/hProcess11"/>
    <dgm:cxn modelId="{1BF12360-4CAC-4054-BA11-FAF53C467E2B}" type="presParOf" srcId="{1D9F03D9-32A9-4974-B22A-08DE9975B6F9}" destId="{0FF1C1C2-9486-4E2C-8AD6-A375D3B06868}" srcOrd="1" destOrd="0" presId="urn:microsoft.com/office/officeart/2005/8/layout/hProcess11"/>
    <dgm:cxn modelId="{5A0CD13C-8970-4749-B975-CFFF77874C64}" type="presParOf" srcId="{1D9F03D9-32A9-4974-B22A-08DE9975B6F9}" destId="{4B6F5E09-FE2E-43E2-9365-2368DFBE7D1F}" srcOrd="2" destOrd="0" presId="urn:microsoft.com/office/officeart/2005/8/layout/hProcess11"/>
    <dgm:cxn modelId="{67FF4559-4C33-49B0-BEC5-30E8D2D2F290}" type="presParOf" srcId="{EA0DCFC7-ED8A-4A98-9541-9B64C48ED39D}" destId="{81253083-87E1-4A62-B082-41C3E10917A5}" srcOrd="19" destOrd="0" presId="urn:microsoft.com/office/officeart/2005/8/layout/hProcess11"/>
    <dgm:cxn modelId="{9AFA11B9-A5AB-42B9-86D7-D023D2C663C6}" type="presParOf" srcId="{EA0DCFC7-ED8A-4A98-9541-9B64C48ED39D}" destId="{3BB1CC65-0B6D-414F-A26D-486AB7C10466}" srcOrd="20" destOrd="0" presId="urn:microsoft.com/office/officeart/2005/8/layout/hProcess11"/>
    <dgm:cxn modelId="{4F0776A3-6C98-4B26-9630-A491C26E997D}" type="presParOf" srcId="{3BB1CC65-0B6D-414F-A26D-486AB7C10466}" destId="{43CF7850-9CFC-4596-AE75-0768DD9C41D6}" srcOrd="0" destOrd="0" presId="urn:microsoft.com/office/officeart/2005/8/layout/hProcess11"/>
    <dgm:cxn modelId="{20AC1FE7-EA28-4BB9-B357-B2E16FA5CCE7}" type="presParOf" srcId="{3BB1CC65-0B6D-414F-A26D-486AB7C10466}" destId="{6E0D2EF6-02F0-4E02-A862-5CA4EB414BEE}" srcOrd="1" destOrd="0" presId="urn:microsoft.com/office/officeart/2005/8/layout/hProcess11"/>
    <dgm:cxn modelId="{6A748EF4-052B-41BD-94D0-B097BAD8EE50}" type="presParOf" srcId="{3BB1CC65-0B6D-414F-A26D-486AB7C10466}" destId="{5DB788B7-6233-4AA1-A436-171A01850DE2}" srcOrd="2" destOrd="0" presId="urn:microsoft.com/office/officeart/2005/8/layout/hProcess11"/>
    <dgm:cxn modelId="{70789591-ACC5-4A3B-BC48-D4E57A61A1CA}" type="presParOf" srcId="{EA0DCFC7-ED8A-4A98-9541-9B64C48ED39D}" destId="{5C50CCDD-ED56-4746-A52C-F621F82D8F8A}" srcOrd="21" destOrd="0" presId="urn:microsoft.com/office/officeart/2005/8/layout/hProcess11"/>
    <dgm:cxn modelId="{0306805A-575B-4BA8-AC0A-6E9AE86014CA}" type="presParOf" srcId="{EA0DCFC7-ED8A-4A98-9541-9B64C48ED39D}" destId="{837DC1DD-046E-4E32-A533-42E34D51C662}" srcOrd="22" destOrd="0" presId="urn:microsoft.com/office/officeart/2005/8/layout/hProcess11"/>
    <dgm:cxn modelId="{019E6504-88A5-444A-B90D-7BD3BA75E09A}" type="presParOf" srcId="{837DC1DD-046E-4E32-A533-42E34D51C662}" destId="{F25F1DD2-3E04-4CA4-AE76-34F724205FF0}" srcOrd="0" destOrd="0" presId="urn:microsoft.com/office/officeart/2005/8/layout/hProcess11"/>
    <dgm:cxn modelId="{CBA9EA15-504B-476E-851B-09A5E71EBEE8}" type="presParOf" srcId="{837DC1DD-046E-4E32-A533-42E34D51C662}" destId="{80E25E9E-723D-4C32-8616-7A609B4C0124}" srcOrd="1" destOrd="0" presId="urn:microsoft.com/office/officeart/2005/8/layout/hProcess11"/>
    <dgm:cxn modelId="{796183E0-2F5D-40E0-8570-92C1501035C2}" type="presParOf" srcId="{837DC1DD-046E-4E32-A533-42E34D51C662}" destId="{372AD12A-3E5E-4C3F-B030-BAF56CD3506B}" srcOrd="2" destOrd="0" presId="urn:microsoft.com/office/officeart/2005/8/layout/hProcess11"/>
    <dgm:cxn modelId="{F489EDE8-C2EF-4E4A-B488-7686EE0BF345}" type="presParOf" srcId="{EA0DCFC7-ED8A-4A98-9541-9B64C48ED39D}" destId="{A8937CB1-F742-42CD-8649-604E46C9679B}" srcOrd="23" destOrd="0" presId="urn:microsoft.com/office/officeart/2005/8/layout/hProcess11"/>
    <dgm:cxn modelId="{E10F29E9-31B0-4443-8CDE-E3294C5465C4}" type="presParOf" srcId="{EA0DCFC7-ED8A-4A98-9541-9B64C48ED39D}" destId="{B77EF4A6-E495-4FB0-8E5B-E13EECB1CC81}" srcOrd="24" destOrd="0" presId="urn:microsoft.com/office/officeart/2005/8/layout/hProcess11"/>
    <dgm:cxn modelId="{589D0EF9-D6C8-42A0-949E-1CD86DB1244C}" type="presParOf" srcId="{B77EF4A6-E495-4FB0-8E5B-E13EECB1CC81}" destId="{5A3631E8-FBD7-4C87-8011-4A5C70D51F74}" srcOrd="0" destOrd="0" presId="urn:microsoft.com/office/officeart/2005/8/layout/hProcess11"/>
    <dgm:cxn modelId="{8117AD1E-ADFA-4EF6-8668-7C7F897FF9E8}" type="presParOf" srcId="{B77EF4A6-E495-4FB0-8E5B-E13EECB1CC81}" destId="{E284109A-9F86-4F1B-A5A9-B0916AAF69D7}" srcOrd="1" destOrd="0" presId="urn:microsoft.com/office/officeart/2005/8/layout/hProcess11"/>
    <dgm:cxn modelId="{6398B2ED-2825-4A08-A0F9-B4996D39DAE5}" type="presParOf" srcId="{B77EF4A6-E495-4FB0-8E5B-E13EECB1CC81}" destId="{D0220989-7B59-46FA-8205-BA02F0681C6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E0B7E3-0A96-4D5F-9BE7-B77E04CF714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A5C09C7-DF5D-439C-B89D-F4AC3347652C}">
      <dgm:prSet phldrT="[Text]" custT="1"/>
      <dgm:spPr>
        <a:ln>
          <a:noFill/>
        </a:ln>
      </dgm:spPr>
      <dgm:t>
        <a:bodyPr/>
        <a:lstStyle/>
        <a:p>
          <a:r>
            <a:rPr lang="en-US" sz="2400" baseline="0" dirty="0"/>
            <a:t>12A Full</a:t>
          </a:r>
        </a:p>
      </dgm:t>
    </dgm:pt>
    <dgm:pt modelId="{EFAF3701-374E-492F-9256-631A5F78B615}" type="parTrans" cxnId="{5B2C26C7-CCA9-4290-BE34-9196BDFE843E}">
      <dgm:prSet/>
      <dgm:spPr/>
      <dgm:t>
        <a:bodyPr/>
        <a:lstStyle/>
        <a:p>
          <a:endParaRPr lang="en-US"/>
        </a:p>
      </dgm:t>
    </dgm:pt>
    <dgm:pt modelId="{2B7B4EE8-6453-4108-8765-F390F4C282D3}" type="sibTrans" cxnId="{5B2C26C7-CCA9-4290-BE34-9196BDFE843E}">
      <dgm:prSet/>
      <dgm:spPr/>
      <dgm:t>
        <a:bodyPr/>
        <a:lstStyle/>
        <a:p>
          <a:endParaRPr lang="en-US"/>
        </a:p>
      </dgm:t>
    </dgm:pt>
    <dgm:pt modelId="{9F970739-1F65-404D-BB70-D5C4AD0AEFC4}">
      <dgm:prSet custT="1"/>
      <dgm:spPr/>
      <dgm:t>
        <a:bodyPr/>
        <a:lstStyle/>
        <a:p>
          <a:r>
            <a:rPr lang="en-US" sz="2400" baseline="0" dirty="0"/>
            <a:t>4A Log</a:t>
          </a:r>
        </a:p>
      </dgm:t>
    </dgm:pt>
    <dgm:pt modelId="{5B8DFDCF-981E-4910-82FC-0C044B300F50}" type="parTrans" cxnId="{4BC3F11A-61A8-49F6-971E-9DD7F7A966BC}">
      <dgm:prSet/>
      <dgm:spPr/>
      <dgm:t>
        <a:bodyPr/>
        <a:lstStyle/>
        <a:p>
          <a:endParaRPr lang="en-US"/>
        </a:p>
      </dgm:t>
    </dgm:pt>
    <dgm:pt modelId="{D9F017E4-263E-44C1-9EE0-447EE4219262}" type="sibTrans" cxnId="{4BC3F11A-61A8-49F6-971E-9DD7F7A966BC}">
      <dgm:prSet/>
      <dgm:spPr/>
      <dgm:t>
        <a:bodyPr/>
        <a:lstStyle/>
        <a:p>
          <a:endParaRPr lang="en-US"/>
        </a:p>
      </dgm:t>
    </dgm:pt>
    <dgm:pt modelId="{C20C5853-9B68-47AC-895B-7A143DE56E89}">
      <dgm:prSet custT="1"/>
      <dgm:spPr/>
      <dgm:t>
        <a:bodyPr/>
        <a:lstStyle/>
        <a:p>
          <a:r>
            <a:rPr lang="en-US" sz="2400" baseline="0" dirty="0"/>
            <a:t>12P Diff</a:t>
          </a:r>
        </a:p>
      </dgm:t>
    </dgm:pt>
    <dgm:pt modelId="{64D4694F-430E-4E1E-A683-46676FF555B3}" type="parTrans" cxnId="{6BF6F58E-57F0-412C-A447-F1DDA08F624D}">
      <dgm:prSet/>
      <dgm:spPr/>
      <dgm:t>
        <a:bodyPr/>
        <a:lstStyle/>
        <a:p>
          <a:endParaRPr lang="en-US"/>
        </a:p>
      </dgm:t>
    </dgm:pt>
    <dgm:pt modelId="{934ADCA7-29F5-44EB-93CE-08A49FCA3862}" type="sibTrans" cxnId="{6BF6F58E-57F0-412C-A447-F1DDA08F624D}">
      <dgm:prSet/>
      <dgm:spPr/>
      <dgm:t>
        <a:bodyPr/>
        <a:lstStyle/>
        <a:p>
          <a:endParaRPr lang="en-US"/>
        </a:p>
      </dgm:t>
    </dgm:pt>
    <dgm:pt modelId="{7CC9E1F6-0544-4482-A789-08854BED9B26}">
      <dgm:prSet custT="1"/>
      <dgm:spPr/>
      <dgm:t>
        <a:bodyPr/>
        <a:lstStyle/>
        <a:p>
          <a:r>
            <a:rPr lang="en-US" sz="2400" baseline="0" dirty="0"/>
            <a:t>2P Log</a:t>
          </a:r>
        </a:p>
      </dgm:t>
    </dgm:pt>
    <dgm:pt modelId="{C236266B-916C-4FCD-AAAE-845168C455C4}" type="parTrans" cxnId="{613192ED-CFCA-4409-9B65-BA41541DF116}">
      <dgm:prSet/>
      <dgm:spPr/>
      <dgm:t>
        <a:bodyPr/>
        <a:lstStyle/>
        <a:p>
          <a:endParaRPr lang="en-US"/>
        </a:p>
      </dgm:t>
    </dgm:pt>
    <dgm:pt modelId="{53986625-E2E7-4C1F-AB25-74BF80DA4EEA}" type="sibTrans" cxnId="{613192ED-CFCA-4409-9B65-BA41541DF116}">
      <dgm:prSet/>
      <dgm:spPr/>
      <dgm:t>
        <a:bodyPr/>
        <a:lstStyle/>
        <a:p>
          <a:endParaRPr lang="en-US"/>
        </a:p>
      </dgm:t>
    </dgm:pt>
    <dgm:pt modelId="{5D97DD19-0068-4DAA-A00B-DD12FED50620}">
      <dgm:prSet custT="1"/>
      <dgm:spPr/>
      <dgm:t>
        <a:bodyPr/>
        <a:lstStyle/>
        <a:p>
          <a:r>
            <a:rPr lang="en-US" sz="2400" baseline="0" dirty="0"/>
            <a:t>4P Log</a:t>
          </a:r>
        </a:p>
      </dgm:t>
    </dgm:pt>
    <dgm:pt modelId="{4CCF606F-BF89-4FA6-8A4F-8319534B92DA}" type="parTrans" cxnId="{688D9B54-6EEC-488D-ACE8-B929404E5F1B}">
      <dgm:prSet/>
      <dgm:spPr/>
      <dgm:t>
        <a:bodyPr/>
        <a:lstStyle/>
        <a:p>
          <a:endParaRPr lang="en-US"/>
        </a:p>
      </dgm:t>
    </dgm:pt>
    <dgm:pt modelId="{BDA058B0-3315-41AF-BC10-0DC1AE3B2B68}" type="sibTrans" cxnId="{688D9B54-6EEC-488D-ACE8-B929404E5F1B}">
      <dgm:prSet/>
      <dgm:spPr/>
      <dgm:t>
        <a:bodyPr/>
        <a:lstStyle/>
        <a:p>
          <a:endParaRPr lang="en-US"/>
        </a:p>
      </dgm:t>
    </dgm:pt>
    <dgm:pt modelId="{73AE4A3A-0C24-4058-9D83-9F9DD5C06BA9}">
      <dgm:prSet custT="1"/>
      <dgm:spPr/>
      <dgm:t>
        <a:bodyPr/>
        <a:lstStyle/>
        <a:p>
          <a:r>
            <a:rPr lang="en-US" sz="2400" baseline="0" dirty="0"/>
            <a:t>6A Log</a:t>
          </a:r>
        </a:p>
      </dgm:t>
    </dgm:pt>
    <dgm:pt modelId="{726E56FA-AC0C-418B-8A31-961186CE13F9}" type="parTrans" cxnId="{6BC355E4-828D-4A93-BAD9-41A9AD83EC0D}">
      <dgm:prSet/>
      <dgm:spPr/>
      <dgm:t>
        <a:bodyPr/>
        <a:lstStyle/>
        <a:p>
          <a:endParaRPr lang="en-US"/>
        </a:p>
      </dgm:t>
    </dgm:pt>
    <dgm:pt modelId="{E64862B8-0D6A-417C-A6EB-4EE50ABFD127}" type="sibTrans" cxnId="{6BC355E4-828D-4A93-BAD9-41A9AD83EC0D}">
      <dgm:prSet/>
      <dgm:spPr/>
      <dgm:t>
        <a:bodyPr/>
        <a:lstStyle/>
        <a:p>
          <a:endParaRPr lang="en-US"/>
        </a:p>
      </dgm:t>
    </dgm:pt>
    <dgm:pt modelId="{A93AC98A-F3AE-40EA-A178-7949ACB487AA}">
      <dgm:prSet custT="1"/>
      <dgm:spPr/>
      <dgm:t>
        <a:bodyPr/>
        <a:lstStyle/>
        <a:p>
          <a:r>
            <a:rPr lang="en-US" sz="2400" baseline="0" dirty="0"/>
            <a:t>6P Log</a:t>
          </a:r>
        </a:p>
      </dgm:t>
    </dgm:pt>
    <dgm:pt modelId="{1B4BA01D-95CC-4CA3-AE38-5D431A5E6EEB}" type="parTrans" cxnId="{4DCB5C58-D7F0-4C73-8820-B869C8A9860F}">
      <dgm:prSet/>
      <dgm:spPr/>
      <dgm:t>
        <a:bodyPr/>
        <a:lstStyle/>
        <a:p>
          <a:endParaRPr lang="en-US"/>
        </a:p>
      </dgm:t>
    </dgm:pt>
    <dgm:pt modelId="{AA884ADC-EA7E-4500-A24C-EF910F78D25C}" type="sibTrans" cxnId="{4DCB5C58-D7F0-4C73-8820-B869C8A9860F}">
      <dgm:prSet/>
      <dgm:spPr/>
      <dgm:t>
        <a:bodyPr/>
        <a:lstStyle/>
        <a:p>
          <a:endParaRPr lang="en-US"/>
        </a:p>
      </dgm:t>
    </dgm:pt>
    <dgm:pt modelId="{B52CCB64-F3D5-4A2A-943C-0C2D5FDEC2B5}">
      <dgm:prSet custT="1"/>
      <dgm:spPr/>
      <dgm:t>
        <a:bodyPr/>
        <a:lstStyle/>
        <a:p>
          <a:r>
            <a:rPr lang="en-US" sz="2400" baseline="0" dirty="0"/>
            <a:t>8P Log</a:t>
          </a:r>
        </a:p>
      </dgm:t>
    </dgm:pt>
    <dgm:pt modelId="{4DD005F6-440A-4544-BA9F-E82666C0B1AA}" type="parTrans" cxnId="{4A0E4DA3-9F4C-4F99-9EF8-B108A96CF9DE}">
      <dgm:prSet/>
      <dgm:spPr/>
      <dgm:t>
        <a:bodyPr/>
        <a:lstStyle/>
        <a:p>
          <a:endParaRPr lang="en-US"/>
        </a:p>
      </dgm:t>
    </dgm:pt>
    <dgm:pt modelId="{7FFD054F-5531-424F-8EC3-ACDF52CC5586}" type="sibTrans" cxnId="{4A0E4DA3-9F4C-4F99-9EF8-B108A96CF9DE}">
      <dgm:prSet/>
      <dgm:spPr/>
      <dgm:t>
        <a:bodyPr/>
        <a:lstStyle/>
        <a:p>
          <a:endParaRPr lang="en-US"/>
        </a:p>
      </dgm:t>
    </dgm:pt>
    <dgm:pt modelId="{85CA61A4-EE72-4D97-AFD8-19DB901C55B2}">
      <dgm:prSet custT="1"/>
      <dgm:spPr/>
      <dgm:t>
        <a:bodyPr/>
        <a:lstStyle/>
        <a:p>
          <a:r>
            <a:rPr lang="en-US" sz="2400" baseline="0" dirty="0"/>
            <a:t>10P Log</a:t>
          </a:r>
        </a:p>
      </dgm:t>
    </dgm:pt>
    <dgm:pt modelId="{66CFA463-3017-492B-B607-2ED04ED3399E}" type="parTrans" cxnId="{A838F629-B8D0-4B6D-8C5D-3C2BA6403A22}">
      <dgm:prSet/>
      <dgm:spPr/>
      <dgm:t>
        <a:bodyPr/>
        <a:lstStyle/>
        <a:p>
          <a:endParaRPr lang="en-US"/>
        </a:p>
      </dgm:t>
    </dgm:pt>
    <dgm:pt modelId="{B24BB83A-C7F2-47E5-918E-ABF56E30C43E}" type="sibTrans" cxnId="{A838F629-B8D0-4B6D-8C5D-3C2BA6403A22}">
      <dgm:prSet/>
      <dgm:spPr/>
      <dgm:t>
        <a:bodyPr/>
        <a:lstStyle/>
        <a:p>
          <a:endParaRPr lang="en-US"/>
        </a:p>
      </dgm:t>
    </dgm:pt>
    <dgm:pt modelId="{BE1D7F34-5588-4897-8C60-1029F288D7A1}">
      <dgm:prSet custT="1"/>
      <dgm:spPr/>
      <dgm:t>
        <a:bodyPr/>
        <a:lstStyle/>
        <a:p>
          <a:r>
            <a:rPr lang="en-US" sz="2400" baseline="0" dirty="0"/>
            <a:t>8A Log</a:t>
          </a:r>
        </a:p>
      </dgm:t>
    </dgm:pt>
    <dgm:pt modelId="{0A8EAF45-5A32-477F-BC54-172C3249F599}" type="parTrans" cxnId="{96A5C405-0617-4EAE-A899-B89A580C3B1A}">
      <dgm:prSet/>
      <dgm:spPr/>
      <dgm:t>
        <a:bodyPr/>
        <a:lstStyle/>
        <a:p>
          <a:endParaRPr lang="en-US"/>
        </a:p>
      </dgm:t>
    </dgm:pt>
    <dgm:pt modelId="{D7866696-0F24-465A-89AA-405951BFB62B}" type="sibTrans" cxnId="{96A5C405-0617-4EAE-A899-B89A580C3B1A}">
      <dgm:prSet/>
      <dgm:spPr/>
      <dgm:t>
        <a:bodyPr/>
        <a:lstStyle/>
        <a:p>
          <a:endParaRPr lang="en-US"/>
        </a:p>
      </dgm:t>
    </dgm:pt>
    <dgm:pt modelId="{D7DC0130-B461-4705-A087-34F97190A29A}">
      <dgm:prSet custT="1"/>
      <dgm:spPr/>
      <dgm:t>
        <a:bodyPr/>
        <a:lstStyle/>
        <a:p>
          <a:r>
            <a:rPr lang="en-US" sz="2400" baseline="0" dirty="0"/>
            <a:t>10A Log</a:t>
          </a:r>
        </a:p>
      </dgm:t>
    </dgm:pt>
    <dgm:pt modelId="{02320D0F-F1EA-4779-8DB6-6929386AA00E}" type="parTrans" cxnId="{C6FBC3E8-BDAB-47BF-BDF9-29C26B6B864C}">
      <dgm:prSet/>
      <dgm:spPr/>
      <dgm:t>
        <a:bodyPr/>
        <a:lstStyle/>
        <a:p>
          <a:endParaRPr lang="en-US"/>
        </a:p>
      </dgm:t>
    </dgm:pt>
    <dgm:pt modelId="{7D50021C-D13E-49CC-93E0-D8C158154A05}" type="sibTrans" cxnId="{C6FBC3E8-BDAB-47BF-BDF9-29C26B6B864C}">
      <dgm:prSet/>
      <dgm:spPr/>
      <dgm:t>
        <a:bodyPr/>
        <a:lstStyle/>
        <a:p>
          <a:endParaRPr lang="en-US"/>
        </a:p>
      </dgm:t>
    </dgm:pt>
    <dgm:pt modelId="{4F1E8801-585B-4A65-B938-07CAD71941B9}">
      <dgm:prSet custT="1"/>
      <dgm:spPr/>
      <dgm:t>
        <a:bodyPr/>
        <a:lstStyle/>
        <a:p>
          <a:r>
            <a:rPr lang="en-US" sz="2400" baseline="0" dirty="0"/>
            <a:t>2A Log</a:t>
          </a:r>
        </a:p>
      </dgm:t>
    </dgm:pt>
    <dgm:pt modelId="{2184712B-DF9D-4BD0-BBC9-FE448D51AB8C}" type="sibTrans" cxnId="{FDFC323D-92DD-49A0-9B40-5D9BD6026513}">
      <dgm:prSet/>
      <dgm:spPr/>
      <dgm:t>
        <a:bodyPr/>
        <a:lstStyle/>
        <a:p>
          <a:endParaRPr lang="en-US"/>
        </a:p>
      </dgm:t>
    </dgm:pt>
    <dgm:pt modelId="{014EFDF9-1611-4E78-996D-307BB7F8D848}" type="parTrans" cxnId="{FDFC323D-92DD-49A0-9B40-5D9BD6026513}">
      <dgm:prSet/>
      <dgm:spPr/>
      <dgm:t>
        <a:bodyPr/>
        <a:lstStyle/>
        <a:p>
          <a:endParaRPr lang="en-US"/>
        </a:p>
      </dgm:t>
    </dgm:pt>
    <dgm:pt modelId="{0D4F6C72-126A-43BE-BB1D-35F0A17266B3}">
      <dgm:prSet custT="1"/>
      <dgm:spPr/>
      <dgm:t>
        <a:bodyPr/>
        <a:lstStyle/>
        <a:p>
          <a:r>
            <a:rPr lang="en-US" sz="2400" baseline="0" dirty="0"/>
            <a:t>11P Test</a:t>
          </a:r>
        </a:p>
      </dgm:t>
    </dgm:pt>
    <dgm:pt modelId="{7DD76037-120B-432E-9105-14A1005E75EB}" type="parTrans" cxnId="{B129BACC-3BA0-4DBA-B9A4-0B9B24EDEC5E}">
      <dgm:prSet/>
      <dgm:spPr/>
      <dgm:t>
        <a:bodyPr/>
        <a:lstStyle/>
        <a:p>
          <a:endParaRPr lang="en-US"/>
        </a:p>
      </dgm:t>
    </dgm:pt>
    <dgm:pt modelId="{E55F9D90-AB0D-4D80-AE5F-54D39522A894}" type="sibTrans" cxnId="{B129BACC-3BA0-4DBA-B9A4-0B9B24EDEC5E}">
      <dgm:prSet/>
      <dgm:spPr/>
      <dgm:t>
        <a:bodyPr/>
        <a:lstStyle/>
        <a:p>
          <a:endParaRPr lang="en-US"/>
        </a:p>
      </dgm:t>
    </dgm:pt>
    <dgm:pt modelId="{F208D3D5-5B94-44F3-A7B4-AE7905ECA080}" type="pres">
      <dgm:prSet presAssocID="{A1E0B7E3-0A96-4D5F-9BE7-B77E04CF714C}" presName="Name0" presStyleCnt="0">
        <dgm:presLayoutVars>
          <dgm:dir/>
          <dgm:resizeHandles val="exact"/>
        </dgm:presLayoutVars>
      </dgm:prSet>
      <dgm:spPr/>
    </dgm:pt>
    <dgm:pt modelId="{4D83C14D-75A3-446B-9A4E-E07BD4AD5F9E}" type="pres">
      <dgm:prSet presAssocID="{A1E0B7E3-0A96-4D5F-9BE7-B77E04CF714C}" presName="arrow" presStyleLbl="bgShp" presStyleIdx="0" presStyleCnt="1" custScaleY="116814" custLinFactNeighborX="127" custLinFactNeighborY="-1770"/>
      <dgm:spPr>
        <a:solidFill>
          <a:srgbClr val="92D050"/>
        </a:solidFill>
        <a:ln>
          <a:noFill/>
        </a:ln>
      </dgm:spPr>
    </dgm:pt>
    <dgm:pt modelId="{EA0DCFC7-ED8A-4A98-9541-9B64C48ED39D}" type="pres">
      <dgm:prSet presAssocID="{A1E0B7E3-0A96-4D5F-9BE7-B77E04CF714C}" presName="points" presStyleCnt="0"/>
      <dgm:spPr/>
    </dgm:pt>
    <dgm:pt modelId="{10A340E0-2C58-4106-A8E4-4B96C8E3C890}" type="pres">
      <dgm:prSet presAssocID="{1A5C09C7-DF5D-439C-B89D-F4AC3347652C}" presName="compositeA" presStyleCnt="0"/>
      <dgm:spPr/>
    </dgm:pt>
    <dgm:pt modelId="{A4A817EB-C5EC-4664-8144-D6A6E3F39231}" type="pres">
      <dgm:prSet presAssocID="{1A5C09C7-DF5D-439C-B89D-F4AC3347652C}" presName="textA" presStyleLbl="revTx" presStyleIdx="0" presStyleCnt="13">
        <dgm:presLayoutVars>
          <dgm:bulletEnabled val="1"/>
        </dgm:presLayoutVars>
      </dgm:prSet>
      <dgm:spPr/>
    </dgm:pt>
    <dgm:pt modelId="{3AE839AD-FE24-457B-9313-3C782F41FBF0}" type="pres">
      <dgm:prSet presAssocID="{1A5C09C7-DF5D-439C-B89D-F4AC3347652C}" presName="circleA" presStyleLbl="node1" presStyleIdx="0" presStyleCnt="13"/>
      <dgm:spPr>
        <a:solidFill>
          <a:srgbClr val="FFC000"/>
        </a:solidFill>
      </dgm:spPr>
    </dgm:pt>
    <dgm:pt modelId="{7AD7AA49-F81B-47CE-8A03-CABBCDD75AEF}" type="pres">
      <dgm:prSet presAssocID="{1A5C09C7-DF5D-439C-B89D-F4AC3347652C}" presName="spaceA" presStyleCnt="0"/>
      <dgm:spPr/>
    </dgm:pt>
    <dgm:pt modelId="{61071300-4FD5-4A5E-8587-6EAB7052352B}" type="pres">
      <dgm:prSet presAssocID="{2B7B4EE8-6453-4108-8765-F390F4C282D3}" presName="space" presStyleCnt="0"/>
      <dgm:spPr/>
    </dgm:pt>
    <dgm:pt modelId="{B70562AB-D8CB-4843-8E46-FAA8DC6B7475}" type="pres">
      <dgm:prSet presAssocID="{4F1E8801-585B-4A65-B938-07CAD71941B9}" presName="compositeB" presStyleCnt="0"/>
      <dgm:spPr/>
    </dgm:pt>
    <dgm:pt modelId="{4B0FD0D9-076F-4765-A824-DFA6418F723E}" type="pres">
      <dgm:prSet presAssocID="{4F1E8801-585B-4A65-B938-07CAD71941B9}" presName="textB" presStyleLbl="revTx" presStyleIdx="1" presStyleCnt="13">
        <dgm:presLayoutVars>
          <dgm:bulletEnabled val="1"/>
        </dgm:presLayoutVars>
      </dgm:prSet>
      <dgm:spPr/>
    </dgm:pt>
    <dgm:pt modelId="{F2396FC2-C011-4547-A1EF-3D7614DD726F}" type="pres">
      <dgm:prSet presAssocID="{4F1E8801-585B-4A65-B938-07CAD71941B9}" presName="circleB" presStyleLbl="node1" presStyleIdx="1" presStyleCnt="13" custLinFactNeighborX="-1450" custLinFactNeighborY="1807"/>
      <dgm:spPr>
        <a:solidFill>
          <a:srgbClr val="00B0F0"/>
        </a:solidFill>
      </dgm:spPr>
    </dgm:pt>
    <dgm:pt modelId="{185DCC45-AADC-4FE5-8674-122BB752F1B4}" type="pres">
      <dgm:prSet presAssocID="{4F1E8801-585B-4A65-B938-07CAD71941B9}" presName="spaceB" presStyleCnt="0"/>
      <dgm:spPr/>
    </dgm:pt>
    <dgm:pt modelId="{956B2F07-DEA5-44A4-8ABF-B7C5AFAB3AF7}" type="pres">
      <dgm:prSet presAssocID="{2184712B-DF9D-4BD0-BBC9-FE448D51AB8C}" presName="space" presStyleCnt="0"/>
      <dgm:spPr/>
    </dgm:pt>
    <dgm:pt modelId="{97955CED-2A0E-4BE5-ACE4-A66006F99B59}" type="pres">
      <dgm:prSet presAssocID="{9F970739-1F65-404D-BB70-D5C4AD0AEFC4}" presName="compositeA" presStyleCnt="0"/>
      <dgm:spPr/>
    </dgm:pt>
    <dgm:pt modelId="{CEDF043B-B8AC-481F-AC04-787C5896701C}" type="pres">
      <dgm:prSet presAssocID="{9F970739-1F65-404D-BB70-D5C4AD0AEFC4}" presName="textA" presStyleLbl="revTx" presStyleIdx="2" presStyleCnt="13">
        <dgm:presLayoutVars>
          <dgm:bulletEnabled val="1"/>
        </dgm:presLayoutVars>
      </dgm:prSet>
      <dgm:spPr/>
    </dgm:pt>
    <dgm:pt modelId="{54F70F27-95EA-4E95-A01E-2A0821F50EF6}" type="pres">
      <dgm:prSet presAssocID="{9F970739-1F65-404D-BB70-D5C4AD0AEFC4}" presName="circleA" presStyleLbl="node1" presStyleIdx="2" presStyleCnt="13" custLinFactNeighborX="-1450" custLinFactNeighborY="1807"/>
      <dgm:spPr>
        <a:solidFill>
          <a:srgbClr val="00B0F0"/>
        </a:solidFill>
      </dgm:spPr>
    </dgm:pt>
    <dgm:pt modelId="{0A60326F-9E23-451D-A752-1B4F53C8C832}" type="pres">
      <dgm:prSet presAssocID="{9F970739-1F65-404D-BB70-D5C4AD0AEFC4}" presName="spaceA" presStyleCnt="0"/>
      <dgm:spPr/>
    </dgm:pt>
    <dgm:pt modelId="{21A3F580-9693-4088-941A-1AB3B3380A01}" type="pres">
      <dgm:prSet presAssocID="{D9F017E4-263E-44C1-9EE0-447EE4219262}" presName="space" presStyleCnt="0"/>
      <dgm:spPr/>
    </dgm:pt>
    <dgm:pt modelId="{921061AF-FBF0-4033-A5D2-3385715D4C64}" type="pres">
      <dgm:prSet presAssocID="{73AE4A3A-0C24-4058-9D83-9F9DD5C06BA9}" presName="compositeB" presStyleCnt="0"/>
      <dgm:spPr/>
    </dgm:pt>
    <dgm:pt modelId="{1C268D7B-2269-447C-9689-1316039A3535}" type="pres">
      <dgm:prSet presAssocID="{73AE4A3A-0C24-4058-9D83-9F9DD5C06BA9}" presName="textB" presStyleLbl="revTx" presStyleIdx="3" presStyleCnt="13">
        <dgm:presLayoutVars>
          <dgm:bulletEnabled val="1"/>
        </dgm:presLayoutVars>
      </dgm:prSet>
      <dgm:spPr/>
    </dgm:pt>
    <dgm:pt modelId="{3700E987-BF9F-4AE3-BFDF-8FBE2E9CEE30}" type="pres">
      <dgm:prSet presAssocID="{73AE4A3A-0C24-4058-9D83-9F9DD5C06BA9}" presName="circleB" presStyleLbl="node1" presStyleIdx="3" presStyleCnt="13" custLinFactNeighborX="-1450" custLinFactNeighborY="1807"/>
      <dgm:spPr>
        <a:solidFill>
          <a:srgbClr val="00B0F0"/>
        </a:solidFill>
      </dgm:spPr>
    </dgm:pt>
    <dgm:pt modelId="{88AC5EE5-A032-4591-86E1-21446DEAA43C}" type="pres">
      <dgm:prSet presAssocID="{73AE4A3A-0C24-4058-9D83-9F9DD5C06BA9}" presName="spaceB" presStyleCnt="0"/>
      <dgm:spPr/>
    </dgm:pt>
    <dgm:pt modelId="{3144273D-B4E2-4476-9EE8-293BDA57A6A3}" type="pres">
      <dgm:prSet presAssocID="{E64862B8-0D6A-417C-A6EB-4EE50ABFD127}" presName="space" presStyleCnt="0"/>
      <dgm:spPr/>
    </dgm:pt>
    <dgm:pt modelId="{E2A9BF6C-68D6-41D9-9766-1016AC255981}" type="pres">
      <dgm:prSet presAssocID="{BE1D7F34-5588-4897-8C60-1029F288D7A1}" presName="compositeA" presStyleCnt="0"/>
      <dgm:spPr/>
    </dgm:pt>
    <dgm:pt modelId="{918FBF0E-0A0D-4A5C-A014-5941C31265D9}" type="pres">
      <dgm:prSet presAssocID="{BE1D7F34-5588-4897-8C60-1029F288D7A1}" presName="textA" presStyleLbl="revTx" presStyleIdx="4" presStyleCnt="13">
        <dgm:presLayoutVars>
          <dgm:bulletEnabled val="1"/>
        </dgm:presLayoutVars>
      </dgm:prSet>
      <dgm:spPr/>
    </dgm:pt>
    <dgm:pt modelId="{53BAFF16-BE9B-41DC-8332-FAD8C5F1627D}" type="pres">
      <dgm:prSet presAssocID="{BE1D7F34-5588-4897-8C60-1029F288D7A1}" presName="circleA" presStyleLbl="node1" presStyleIdx="4" presStyleCnt="13" custLinFactNeighborX="-1450" custLinFactNeighborY="1807"/>
      <dgm:spPr>
        <a:solidFill>
          <a:srgbClr val="00B0F0"/>
        </a:solidFill>
      </dgm:spPr>
    </dgm:pt>
    <dgm:pt modelId="{073FEB61-3226-4F52-8458-99EEA9BECC99}" type="pres">
      <dgm:prSet presAssocID="{BE1D7F34-5588-4897-8C60-1029F288D7A1}" presName="spaceA" presStyleCnt="0"/>
      <dgm:spPr/>
    </dgm:pt>
    <dgm:pt modelId="{51C19593-670D-4A28-B35B-E9A33FCBFA59}" type="pres">
      <dgm:prSet presAssocID="{D7866696-0F24-465A-89AA-405951BFB62B}" presName="space" presStyleCnt="0"/>
      <dgm:spPr/>
    </dgm:pt>
    <dgm:pt modelId="{05EF7BD4-58B9-4F29-8821-345017223868}" type="pres">
      <dgm:prSet presAssocID="{D7DC0130-B461-4705-A087-34F97190A29A}" presName="compositeB" presStyleCnt="0"/>
      <dgm:spPr/>
    </dgm:pt>
    <dgm:pt modelId="{E22359BB-E509-455B-A922-5A123CE96BAC}" type="pres">
      <dgm:prSet presAssocID="{D7DC0130-B461-4705-A087-34F97190A29A}" presName="textB" presStyleLbl="revTx" presStyleIdx="5" presStyleCnt="13">
        <dgm:presLayoutVars>
          <dgm:bulletEnabled val="1"/>
        </dgm:presLayoutVars>
      </dgm:prSet>
      <dgm:spPr/>
    </dgm:pt>
    <dgm:pt modelId="{F9B6CB76-30B3-413F-86DB-92D318A9B0C8}" type="pres">
      <dgm:prSet presAssocID="{D7DC0130-B461-4705-A087-34F97190A29A}" presName="circleB" presStyleLbl="node1" presStyleIdx="5" presStyleCnt="13"/>
      <dgm:spPr>
        <a:solidFill>
          <a:srgbClr val="00B0F0"/>
        </a:solidFill>
      </dgm:spPr>
    </dgm:pt>
    <dgm:pt modelId="{CF778DAA-9B47-4891-AC53-61C4FF52E544}" type="pres">
      <dgm:prSet presAssocID="{D7DC0130-B461-4705-A087-34F97190A29A}" presName="spaceB" presStyleCnt="0"/>
      <dgm:spPr/>
    </dgm:pt>
    <dgm:pt modelId="{230A0C4B-D38F-4A2F-874B-B11AB16A9426}" type="pres">
      <dgm:prSet presAssocID="{7D50021C-D13E-49CC-93E0-D8C158154A05}" presName="space" presStyleCnt="0"/>
      <dgm:spPr/>
    </dgm:pt>
    <dgm:pt modelId="{07CB9A4C-7F76-424F-B102-71151F502E2D}" type="pres">
      <dgm:prSet presAssocID="{C20C5853-9B68-47AC-895B-7A143DE56E89}" presName="compositeA" presStyleCnt="0"/>
      <dgm:spPr/>
    </dgm:pt>
    <dgm:pt modelId="{F4FA9ABE-2305-4823-82A9-60C9E6CE8C1B}" type="pres">
      <dgm:prSet presAssocID="{C20C5853-9B68-47AC-895B-7A143DE56E89}" presName="textA" presStyleLbl="revTx" presStyleIdx="6" presStyleCnt="13">
        <dgm:presLayoutVars>
          <dgm:bulletEnabled val="1"/>
        </dgm:presLayoutVars>
      </dgm:prSet>
      <dgm:spPr/>
    </dgm:pt>
    <dgm:pt modelId="{6ACBD7BA-5811-40F9-B464-E6601A2764C0}" type="pres">
      <dgm:prSet presAssocID="{C20C5853-9B68-47AC-895B-7A143DE56E89}" presName="circleA" presStyleLbl="node1" presStyleIdx="6" presStyleCnt="13"/>
      <dgm:spPr>
        <a:solidFill>
          <a:srgbClr val="7030A0"/>
        </a:solidFill>
      </dgm:spPr>
    </dgm:pt>
    <dgm:pt modelId="{67DEC0C2-2D09-4A71-86D4-740EF729D3E6}" type="pres">
      <dgm:prSet presAssocID="{C20C5853-9B68-47AC-895B-7A143DE56E89}" presName="spaceA" presStyleCnt="0"/>
      <dgm:spPr/>
    </dgm:pt>
    <dgm:pt modelId="{95D34DCE-DB53-4F5F-B7A9-3C54D74505CF}" type="pres">
      <dgm:prSet presAssocID="{934ADCA7-29F5-44EB-93CE-08A49FCA3862}" presName="space" presStyleCnt="0"/>
      <dgm:spPr/>
    </dgm:pt>
    <dgm:pt modelId="{7B5AA5EA-C8BC-4909-9E9A-E3CAD188FB4F}" type="pres">
      <dgm:prSet presAssocID="{7CC9E1F6-0544-4482-A789-08854BED9B26}" presName="compositeB" presStyleCnt="0"/>
      <dgm:spPr/>
    </dgm:pt>
    <dgm:pt modelId="{B115F51A-1C70-437F-A917-E998B08E4246}" type="pres">
      <dgm:prSet presAssocID="{7CC9E1F6-0544-4482-A789-08854BED9B26}" presName="textB" presStyleLbl="revTx" presStyleIdx="7" presStyleCnt="13">
        <dgm:presLayoutVars>
          <dgm:bulletEnabled val="1"/>
        </dgm:presLayoutVars>
      </dgm:prSet>
      <dgm:spPr/>
    </dgm:pt>
    <dgm:pt modelId="{748B03B1-22B4-4F2A-AFF5-AD375A9E7AAC}" type="pres">
      <dgm:prSet presAssocID="{7CC9E1F6-0544-4482-A789-08854BED9B26}" presName="circleB" presStyleLbl="node1" presStyleIdx="7" presStyleCnt="13"/>
      <dgm:spPr>
        <a:solidFill>
          <a:srgbClr val="00B0F0"/>
        </a:solidFill>
        <a:ln>
          <a:solidFill>
            <a:schemeClr val="bg1"/>
          </a:solidFill>
        </a:ln>
      </dgm:spPr>
    </dgm:pt>
    <dgm:pt modelId="{01F3F58D-72D3-4D0E-BE72-9CF2D624E55B}" type="pres">
      <dgm:prSet presAssocID="{7CC9E1F6-0544-4482-A789-08854BED9B26}" presName="spaceB" presStyleCnt="0"/>
      <dgm:spPr/>
    </dgm:pt>
    <dgm:pt modelId="{1F0DAF4B-48E2-47D2-B836-ACC95CC7237E}" type="pres">
      <dgm:prSet presAssocID="{53986625-E2E7-4C1F-AB25-74BF80DA4EEA}" presName="space" presStyleCnt="0"/>
      <dgm:spPr/>
    </dgm:pt>
    <dgm:pt modelId="{D192AE24-7B34-4F90-A4FB-44B03CE67F3A}" type="pres">
      <dgm:prSet presAssocID="{5D97DD19-0068-4DAA-A00B-DD12FED50620}" presName="compositeA" presStyleCnt="0"/>
      <dgm:spPr/>
    </dgm:pt>
    <dgm:pt modelId="{11B1F285-E882-4D96-ABD4-80A5B5A70C3B}" type="pres">
      <dgm:prSet presAssocID="{5D97DD19-0068-4DAA-A00B-DD12FED50620}" presName="textA" presStyleLbl="revTx" presStyleIdx="8" presStyleCnt="13">
        <dgm:presLayoutVars>
          <dgm:bulletEnabled val="1"/>
        </dgm:presLayoutVars>
      </dgm:prSet>
      <dgm:spPr/>
    </dgm:pt>
    <dgm:pt modelId="{F7EA2FC8-1F93-44E7-A856-CFBBC92472B3}" type="pres">
      <dgm:prSet presAssocID="{5D97DD19-0068-4DAA-A00B-DD12FED50620}" presName="circleA" presStyleLbl="node1" presStyleIdx="8" presStyleCnt="13"/>
      <dgm:spPr>
        <a:solidFill>
          <a:srgbClr val="00B0F0"/>
        </a:solidFill>
        <a:ln>
          <a:solidFill>
            <a:schemeClr val="bg1"/>
          </a:solidFill>
        </a:ln>
      </dgm:spPr>
    </dgm:pt>
    <dgm:pt modelId="{2F666A66-AD8F-4B1C-BBFA-54765D103306}" type="pres">
      <dgm:prSet presAssocID="{5D97DD19-0068-4DAA-A00B-DD12FED50620}" presName="spaceA" presStyleCnt="0"/>
      <dgm:spPr/>
    </dgm:pt>
    <dgm:pt modelId="{E2CC1C1F-4835-471F-99C9-A20988957999}" type="pres">
      <dgm:prSet presAssocID="{BDA058B0-3315-41AF-BC10-0DC1AE3B2B68}" presName="space" presStyleCnt="0"/>
      <dgm:spPr/>
    </dgm:pt>
    <dgm:pt modelId="{1D59E97E-86A0-4C28-ABE9-43E63BAF6CD6}" type="pres">
      <dgm:prSet presAssocID="{A93AC98A-F3AE-40EA-A178-7949ACB487AA}" presName="compositeB" presStyleCnt="0"/>
      <dgm:spPr/>
    </dgm:pt>
    <dgm:pt modelId="{A8A339E4-03F0-41BF-AC63-EE47E0899816}" type="pres">
      <dgm:prSet presAssocID="{A93AC98A-F3AE-40EA-A178-7949ACB487AA}" presName="textB" presStyleLbl="revTx" presStyleIdx="9" presStyleCnt="13">
        <dgm:presLayoutVars>
          <dgm:bulletEnabled val="1"/>
        </dgm:presLayoutVars>
      </dgm:prSet>
      <dgm:spPr/>
    </dgm:pt>
    <dgm:pt modelId="{415DDA8E-F418-4CA9-8F47-07D3934B19E2}" type="pres">
      <dgm:prSet presAssocID="{A93AC98A-F3AE-40EA-A178-7949ACB487AA}" presName="circleB" presStyleLbl="node1" presStyleIdx="9" presStyleCnt="13"/>
      <dgm:spPr>
        <a:solidFill>
          <a:srgbClr val="00B0F0"/>
        </a:solidFill>
      </dgm:spPr>
    </dgm:pt>
    <dgm:pt modelId="{50E5BBCB-04C5-44A7-9382-F286FF36CE04}" type="pres">
      <dgm:prSet presAssocID="{A93AC98A-F3AE-40EA-A178-7949ACB487AA}" presName="spaceB" presStyleCnt="0"/>
      <dgm:spPr/>
    </dgm:pt>
    <dgm:pt modelId="{5C50CCDD-ED56-4746-A52C-F621F82D8F8A}" type="pres">
      <dgm:prSet presAssocID="{AA884ADC-EA7E-4500-A24C-EF910F78D25C}" presName="space" presStyleCnt="0"/>
      <dgm:spPr/>
    </dgm:pt>
    <dgm:pt modelId="{0DDE7263-41DA-429F-98C0-7D211FF02BF7}" type="pres">
      <dgm:prSet presAssocID="{B52CCB64-F3D5-4A2A-943C-0C2D5FDEC2B5}" presName="compositeA" presStyleCnt="0"/>
      <dgm:spPr/>
    </dgm:pt>
    <dgm:pt modelId="{073AE0E2-97CE-4952-BDB1-0ACEC10B7DCC}" type="pres">
      <dgm:prSet presAssocID="{B52CCB64-F3D5-4A2A-943C-0C2D5FDEC2B5}" presName="textA" presStyleLbl="revTx" presStyleIdx="10" presStyleCnt="13">
        <dgm:presLayoutVars>
          <dgm:bulletEnabled val="1"/>
        </dgm:presLayoutVars>
      </dgm:prSet>
      <dgm:spPr/>
    </dgm:pt>
    <dgm:pt modelId="{CEBC9DB0-149E-496C-BF1F-FE615F609F00}" type="pres">
      <dgm:prSet presAssocID="{B52CCB64-F3D5-4A2A-943C-0C2D5FDEC2B5}" presName="circleA" presStyleLbl="node1" presStyleIdx="10" presStyleCnt="13"/>
      <dgm:spPr>
        <a:solidFill>
          <a:srgbClr val="00B0F0"/>
        </a:solidFill>
      </dgm:spPr>
    </dgm:pt>
    <dgm:pt modelId="{3A5C0CC7-5A4F-49DE-A238-D2397C6222F9}" type="pres">
      <dgm:prSet presAssocID="{B52CCB64-F3D5-4A2A-943C-0C2D5FDEC2B5}" presName="spaceA" presStyleCnt="0"/>
      <dgm:spPr/>
    </dgm:pt>
    <dgm:pt modelId="{A8937CB1-F742-42CD-8649-604E46C9679B}" type="pres">
      <dgm:prSet presAssocID="{7FFD054F-5531-424F-8EC3-ACDF52CC5586}" presName="space" presStyleCnt="0"/>
      <dgm:spPr/>
    </dgm:pt>
    <dgm:pt modelId="{8D236323-BACE-46F8-B3F3-C0F62C85FB90}" type="pres">
      <dgm:prSet presAssocID="{85CA61A4-EE72-4D97-AFD8-19DB901C55B2}" presName="compositeB" presStyleCnt="0"/>
      <dgm:spPr/>
    </dgm:pt>
    <dgm:pt modelId="{634DE719-F809-4340-9019-0ED4A0BB6550}" type="pres">
      <dgm:prSet presAssocID="{85CA61A4-EE72-4D97-AFD8-19DB901C55B2}" presName="textB" presStyleLbl="revTx" presStyleIdx="11" presStyleCnt="13">
        <dgm:presLayoutVars>
          <dgm:bulletEnabled val="1"/>
        </dgm:presLayoutVars>
      </dgm:prSet>
      <dgm:spPr/>
    </dgm:pt>
    <dgm:pt modelId="{6FB1F113-023C-4E0F-90EA-ABA2BA0E56B0}" type="pres">
      <dgm:prSet presAssocID="{85CA61A4-EE72-4D97-AFD8-19DB901C55B2}" presName="circleB" presStyleLbl="node1" presStyleIdx="11" presStyleCnt="13"/>
      <dgm:spPr>
        <a:solidFill>
          <a:srgbClr val="00B0F0"/>
        </a:solidFill>
      </dgm:spPr>
    </dgm:pt>
    <dgm:pt modelId="{63AADF31-DBB3-44ED-8B0A-FE302D8B82B4}" type="pres">
      <dgm:prSet presAssocID="{85CA61A4-EE72-4D97-AFD8-19DB901C55B2}" presName="spaceB" presStyleCnt="0"/>
      <dgm:spPr/>
    </dgm:pt>
    <dgm:pt modelId="{7A0F2ABD-8CFD-4EC4-BF4F-F88EFF3FD77A}" type="pres">
      <dgm:prSet presAssocID="{B24BB83A-C7F2-47E5-918E-ABF56E30C43E}" presName="space" presStyleCnt="0"/>
      <dgm:spPr/>
    </dgm:pt>
    <dgm:pt modelId="{9C5AB724-4DA0-4C8C-B3D4-3637C752C23D}" type="pres">
      <dgm:prSet presAssocID="{0D4F6C72-126A-43BE-BB1D-35F0A17266B3}" presName="compositeA" presStyleCnt="0"/>
      <dgm:spPr/>
    </dgm:pt>
    <dgm:pt modelId="{EB611828-4863-47BD-B482-99E108B5E152}" type="pres">
      <dgm:prSet presAssocID="{0D4F6C72-126A-43BE-BB1D-35F0A17266B3}" presName="textA" presStyleLbl="revTx" presStyleIdx="12" presStyleCnt="13" custScaleX="116777">
        <dgm:presLayoutVars>
          <dgm:bulletEnabled val="1"/>
        </dgm:presLayoutVars>
      </dgm:prSet>
      <dgm:spPr/>
    </dgm:pt>
    <dgm:pt modelId="{8CCED297-58D2-4CDF-89DE-B42A3CC96B37}" type="pres">
      <dgm:prSet presAssocID="{0D4F6C72-126A-43BE-BB1D-35F0A17266B3}" presName="circleA" presStyleLbl="node1" presStyleIdx="12" presStyleCnt="13"/>
      <dgm:spPr>
        <a:solidFill>
          <a:schemeClr val="accent6"/>
        </a:solidFill>
      </dgm:spPr>
    </dgm:pt>
    <dgm:pt modelId="{7C411848-19DE-45E9-9C9A-EEE2223A2EE9}" type="pres">
      <dgm:prSet presAssocID="{0D4F6C72-126A-43BE-BB1D-35F0A17266B3}" presName="spaceA" presStyleCnt="0"/>
      <dgm:spPr/>
    </dgm:pt>
  </dgm:ptLst>
  <dgm:cxnLst>
    <dgm:cxn modelId="{96A5C405-0617-4EAE-A899-B89A580C3B1A}" srcId="{A1E0B7E3-0A96-4D5F-9BE7-B77E04CF714C}" destId="{BE1D7F34-5588-4897-8C60-1029F288D7A1}" srcOrd="4" destOrd="0" parTransId="{0A8EAF45-5A32-477F-BC54-172C3249F599}" sibTransId="{D7866696-0F24-465A-89AA-405951BFB62B}"/>
    <dgm:cxn modelId="{8B708B09-7E28-4B9F-9220-515BF2F09530}" type="presOf" srcId="{7CC9E1F6-0544-4482-A789-08854BED9B26}" destId="{B115F51A-1C70-437F-A917-E998B08E4246}" srcOrd="0" destOrd="0" presId="urn:microsoft.com/office/officeart/2005/8/layout/hProcess11"/>
    <dgm:cxn modelId="{0BF7D20B-9DFD-4EAF-B474-8B2F08C44C16}" type="presOf" srcId="{4F1E8801-585B-4A65-B938-07CAD71941B9}" destId="{4B0FD0D9-076F-4765-A824-DFA6418F723E}" srcOrd="0" destOrd="0" presId="urn:microsoft.com/office/officeart/2005/8/layout/hProcess11"/>
    <dgm:cxn modelId="{7F881E12-8780-4CD8-9452-797333221D2B}" type="presOf" srcId="{85CA61A4-EE72-4D97-AFD8-19DB901C55B2}" destId="{634DE719-F809-4340-9019-0ED4A0BB6550}" srcOrd="0" destOrd="0" presId="urn:microsoft.com/office/officeart/2005/8/layout/hProcess11"/>
    <dgm:cxn modelId="{62FCB716-AAA4-42D4-A1CC-E8D766468706}" type="presOf" srcId="{A1E0B7E3-0A96-4D5F-9BE7-B77E04CF714C}" destId="{F208D3D5-5B94-44F3-A7B4-AE7905ECA080}" srcOrd="0" destOrd="0" presId="urn:microsoft.com/office/officeart/2005/8/layout/hProcess11"/>
    <dgm:cxn modelId="{4BC3F11A-61A8-49F6-971E-9DD7F7A966BC}" srcId="{A1E0B7E3-0A96-4D5F-9BE7-B77E04CF714C}" destId="{9F970739-1F65-404D-BB70-D5C4AD0AEFC4}" srcOrd="2" destOrd="0" parTransId="{5B8DFDCF-981E-4910-82FC-0C044B300F50}" sibTransId="{D9F017E4-263E-44C1-9EE0-447EE4219262}"/>
    <dgm:cxn modelId="{A838F629-B8D0-4B6D-8C5D-3C2BA6403A22}" srcId="{A1E0B7E3-0A96-4D5F-9BE7-B77E04CF714C}" destId="{85CA61A4-EE72-4D97-AFD8-19DB901C55B2}" srcOrd="11" destOrd="0" parTransId="{66CFA463-3017-492B-B607-2ED04ED3399E}" sibTransId="{B24BB83A-C7F2-47E5-918E-ABF56E30C43E}"/>
    <dgm:cxn modelId="{FDFC323D-92DD-49A0-9B40-5D9BD6026513}" srcId="{A1E0B7E3-0A96-4D5F-9BE7-B77E04CF714C}" destId="{4F1E8801-585B-4A65-B938-07CAD71941B9}" srcOrd="1" destOrd="0" parTransId="{014EFDF9-1611-4E78-996D-307BB7F8D848}" sibTransId="{2184712B-DF9D-4BD0-BBC9-FE448D51AB8C}"/>
    <dgm:cxn modelId="{6B52DE50-B8A4-4970-A7EA-539A15861829}" type="presOf" srcId="{B52CCB64-F3D5-4A2A-943C-0C2D5FDEC2B5}" destId="{073AE0E2-97CE-4952-BDB1-0ACEC10B7DCC}" srcOrd="0" destOrd="0" presId="urn:microsoft.com/office/officeart/2005/8/layout/hProcess11"/>
    <dgm:cxn modelId="{0F2EBE72-E8CB-48E8-A6F9-03121B5E6C60}" type="presOf" srcId="{9F970739-1F65-404D-BB70-D5C4AD0AEFC4}" destId="{CEDF043B-B8AC-481F-AC04-787C5896701C}" srcOrd="0" destOrd="0" presId="urn:microsoft.com/office/officeart/2005/8/layout/hProcess11"/>
    <dgm:cxn modelId="{F2355F74-72A8-45DF-A26E-9917D0654C8B}" type="presOf" srcId="{5D97DD19-0068-4DAA-A00B-DD12FED50620}" destId="{11B1F285-E882-4D96-ABD4-80A5B5A70C3B}" srcOrd="0" destOrd="0" presId="urn:microsoft.com/office/officeart/2005/8/layout/hProcess11"/>
    <dgm:cxn modelId="{688D9B54-6EEC-488D-ACE8-B929404E5F1B}" srcId="{A1E0B7E3-0A96-4D5F-9BE7-B77E04CF714C}" destId="{5D97DD19-0068-4DAA-A00B-DD12FED50620}" srcOrd="8" destOrd="0" parTransId="{4CCF606F-BF89-4FA6-8A4F-8319534B92DA}" sibTransId="{BDA058B0-3315-41AF-BC10-0DC1AE3B2B68}"/>
    <dgm:cxn modelId="{27BA6A56-BBF7-4D2C-B10E-497C1AB61330}" type="presOf" srcId="{0D4F6C72-126A-43BE-BB1D-35F0A17266B3}" destId="{EB611828-4863-47BD-B482-99E108B5E152}" srcOrd="0" destOrd="0" presId="urn:microsoft.com/office/officeart/2005/8/layout/hProcess11"/>
    <dgm:cxn modelId="{4DCB5C58-D7F0-4C73-8820-B869C8A9860F}" srcId="{A1E0B7E3-0A96-4D5F-9BE7-B77E04CF714C}" destId="{A93AC98A-F3AE-40EA-A178-7949ACB487AA}" srcOrd="9" destOrd="0" parTransId="{1B4BA01D-95CC-4CA3-AE38-5D431A5E6EEB}" sibTransId="{AA884ADC-EA7E-4500-A24C-EF910F78D25C}"/>
    <dgm:cxn modelId="{57A83988-95A8-493D-BD28-07477E21D67E}" type="presOf" srcId="{73AE4A3A-0C24-4058-9D83-9F9DD5C06BA9}" destId="{1C268D7B-2269-447C-9689-1316039A3535}" srcOrd="0" destOrd="0" presId="urn:microsoft.com/office/officeart/2005/8/layout/hProcess11"/>
    <dgm:cxn modelId="{6BF6F58E-57F0-412C-A447-F1DDA08F624D}" srcId="{A1E0B7E3-0A96-4D5F-9BE7-B77E04CF714C}" destId="{C20C5853-9B68-47AC-895B-7A143DE56E89}" srcOrd="6" destOrd="0" parTransId="{64D4694F-430E-4E1E-A683-46676FF555B3}" sibTransId="{934ADCA7-29F5-44EB-93CE-08A49FCA3862}"/>
    <dgm:cxn modelId="{4CA9AC97-9F44-4769-A774-A00AF60FC66F}" type="presOf" srcId="{BE1D7F34-5588-4897-8C60-1029F288D7A1}" destId="{918FBF0E-0A0D-4A5C-A014-5941C31265D9}" srcOrd="0" destOrd="0" presId="urn:microsoft.com/office/officeart/2005/8/layout/hProcess11"/>
    <dgm:cxn modelId="{4A0E4DA3-9F4C-4F99-9EF8-B108A96CF9DE}" srcId="{A1E0B7E3-0A96-4D5F-9BE7-B77E04CF714C}" destId="{B52CCB64-F3D5-4A2A-943C-0C2D5FDEC2B5}" srcOrd="10" destOrd="0" parTransId="{4DD005F6-440A-4544-BA9F-E82666C0B1AA}" sibTransId="{7FFD054F-5531-424F-8EC3-ACDF52CC5586}"/>
    <dgm:cxn modelId="{5D9FA2AC-DDCD-4660-9ABF-6E5081AF6190}" type="presOf" srcId="{1A5C09C7-DF5D-439C-B89D-F4AC3347652C}" destId="{A4A817EB-C5EC-4664-8144-D6A6E3F39231}" srcOrd="0" destOrd="0" presId="urn:microsoft.com/office/officeart/2005/8/layout/hProcess11"/>
    <dgm:cxn modelId="{5B2C26C7-CCA9-4290-BE34-9196BDFE843E}" srcId="{A1E0B7E3-0A96-4D5F-9BE7-B77E04CF714C}" destId="{1A5C09C7-DF5D-439C-B89D-F4AC3347652C}" srcOrd="0" destOrd="0" parTransId="{EFAF3701-374E-492F-9256-631A5F78B615}" sibTransId="{2B7B4EE8-6453-4108-8765-F390F4C282D3}"/>
    <dgm:cxn modelId="{B129BACC-3BA0-4DBA-B9A4-0B9B24EDEC5E}" srcId="{A1E0B7E3-0A96-4D5F-9BE7-B77E04CF714C}" destId="{0D4F6C72-126A-43BE-BB1D-35F0A17266B3}" srcOrd="12" destOrd="0" parTransId="{7DD76037-120B-432E-9105-14A1005E75EB}" sibTransId="{E55F9D90-AB0D-4D80-AE5F-54D39522A894}"/>
    <dgm:cxn modelId="{88C8AED1-918B-4E0E-B731-82F81FD7E11F}" type="presOf" srcId="{D7DC0130-B461-4705-A087-34F97190A29A}" destId="{E22359BB-E509-455B-A922-5A123CE96BAC}" srcOrd="0" destOrd="0" presId="urn:microsoft.com/office/officeart/2005/8/layout/hProcess11"/>
    <dgm:cxn modelId="{93F89BDF-5E3C-4BF8-B919-675DFDEA00CB}" type="presOf" srcId="{A93AC98A-F3AE-40EA-A178-7949ACB487AA}" destId="{A8A339E4-03F0-41BF-AC63-EE47E0899816}" srcOrd="0" destOrd="0" presId="urn:microsoft.com/office/officeart/2005/8/layout/hProcess11"/>
    <dgm:cxn modelId="{6BC355E4-828D-4A93-BAD9-41A9AD83EC0D}" srcId="{A1E0B7E3-0A96-4D5F-9BE7-B77E04CF714C}" destId="{73AE4A3A-0C24-4058-9D83-9F9DD5C06BA9}" srcOrd="3" destOrd="0" parTransId="{726E56FA-AC0C-418B-8A31-961186CE13F9}" sibTransId="{E64862B8-0D6A-417C-A6EB-4EE50ABFD127}"/>
    <dgm:cxn modelId="{46CEEAE7-4315-4FA2-B9DB-90705EEF6DBC}" type="presOf" srcId="{C20C5853-9B68-47AC-895B-7A143DE56E89}" destId="{F4FA9ABE-2305-4823-82A9-60C9E6CE8C1B}" srcOrd="0" destOrd="0" presId="urn:microsoft.com/office/officeart/2005/8/layout/hProcess11"/>
    <dgm:cxn modelId="{C6FBC3E8-BDAB-47BF-BDF9-29C26B6B864C}" srcId="{A1E0B7E3-0A96-4D5F-9BE7-B77E04CF714C}" destId="{D7DC0130-B461-4705-A087-34F97190A29A}" srcOrd="5" destOrd="0" parTransId="{02320D0F-F1EA-4779-8DB6-6929386AA00E}" sibTransId="{7D50021C-D13E-49CC-93E0-D8C158154A05}"/>
    <dgm:cxn modelId="{613192ED-CFCA-4409-9B65-BA41541DF116}" srcId="{A1E0B7E3-0A96-4D5F-9BE7-B77E04CF714C}" destId="{7CC9E1F6-0544-4482-A789-08854BED9B26}" srcOrd="7" destOrd="0" parTransId="{C236266B-916C-4FCD-AAAE-845168C455C4}" sibTransId="{53986625-E2E7-4C1F-AB25-74BF80DA4EEA}"/>
    <dgm:cxn modelId="{1CF21CAB-267D-4440-BB62-7FA6E72388EB}" type="presParOf" srcId="{F208D3D5-5B94-44F3-A7B4-AE7905ECA080}" destId="{4D83C14D-75A3-446B-9A4E-E07BD4AD5F9E}" srcOrd="0" destOrd="0" presId="urn:microsoft.com/office/officeart/2005/8/layout/hProcess11"/>
    <dgm:cxn modelId="{7901ED95-1BB4-4C57-A243-23FF3A4AFE75}" type="presParOf" srcId="{F208D3D5-5B94-44F3-A7B4-AE7905ECA080}" destId="{EA0DCFC7-ED8A-4A98-9541-9B64C48ED39D}" srcOrd="1" destOrd="0" presId="urn:microsoft.com/office/officeart/2005/8/layout/hProcess11"/>
    <dgm:cxn modelId="{8F47C468-B6D0-40C6-8412-15D29E556FDC}" type="presParOf" srcId="{EA0DCFC7-ED8A-4A98-9541-9B64C48ED39D}" destId="{10A340E0-2C58-4106-A8E4-4B96C8E3C890}" srcOrd="0" destOrd="0" presId="urn:microsoft.com/office/officeart/2005/8/layout/hProcess11"/>
    <dgm:cxn modelId="{933B2961-F2BA-4C66-AA6A-5F6492C44FE4}" type="presParOf" srcId="{10A340E0-2C58-4106-A8E4-4B96C8E3C890}" destId="{A4A817EB-C5EC-4664-8144-D6A6E3F39231}" srcOrd="0" destOrd="0" presId="urn:microsoft.com/office/officeart/2005/8/layout/hProcess11"/>
    <dgm:cxn modelId="{F1A08DF5-15AC-44AA-BB74-3DFA76215878}" type="presParOf" srcId="{10A340E0-2C58-4106-A8E4-4B96C8E3C890}" destId="{3AE839AD-FE24-457B-9313-3C782F41FBF0}" srcOrd="1" destOrd="0" presId="urn:microsoft.com/office/officeart/2005/8/layout/hProcess11"/>
    <dgm:cxn modelId="{74D443F1-AE5F-4EE7-A31D-13E0643230D8}" type="presParOf" srcId="{10A340E0-2C58-4106-A8E4-4B96C8E3C890}" destId="{7AD7AA49-F81B-47CE-8A03-CABBCDD75AEF}" srcOrd="2" destOrd="0" presId="urn:microsoft.com/office/officeart/2005/8/layout/hProcess11"/>
    <dgm:cxn modelId="{A6650367-21EF-46A2-BFE3-7B5048F9C046}" type="presParOf" srcId="{EA0DCFC7-ED8A-4A98-9541-9B64C48ED39D}" destId="{61071300-4FD5-4A5E-8587-6EAB7052352B}" srcOrd="1" destOrd="0" presId="urn:microsoft.com/office/officeart/2005/8/layout/hProcess11"/>
    <dgm:cxn modelId="{EE3EE878-43A7-4275-8CF3-A56A6A830B23}" type="presParOf" srcId="{EA0DCFC7-ED8A-4A98-9541-9B64C48ED39D}" destId="{B70562AB-D8CB-4843-8E46-FAA8DC6B7475}" srcOrd="2" destOrd="0" presId="urn:microsoft.com/office/officeart/2005/8/layout/hProcess11"/>
    <dgm:cxn modelId="{5E148796-A9B1-42AF-A7B2-7C6F476E8F4C}" type="presParOf" srcId="{B70562AB-D8CB-4843-8E46-FAA8DC6B7475}" destId="{4B0FD0D9-076F-4765-A824-DFA6418F723E}" srcOrd="0" destOrd="0" presId="urn:microsoft.com/office/officeart/2005/8/layout/hProcess11"/>
    <dgm:cxn modelId="{B06BD84B-7B68-4098-A286-F066318C1D48}" type="presParOf" srcId="{B70562AB-D8CB-4843-8E46-FAA8DC6B7475}" destId="{F2396FC2-C011-4547-A1EF-3D7614DD726F}" srcOrd="1" destOrd="0" presId="urn:microsoft.com/office/officeart/2005/8/layout/hProcess11"/>
    <dgm:cxn modelId="{A7BF5D4D-22E9-4BEE-BFE7-B05E38E84F8C}" type="presParOf" srcId="{B70562AB-D8CB-4843-8E46-FAA8DC6B7475}" destId="{185DCC45-AADC-4FE5-8674-122BB752F1B4}" srcOrd="2" destOrd="0" presId="urn:microsoft.com/office/officeart/2005/8/layout/hProcess11"/>
    <dgm:cxn modelId="{96C149D2-339D-4A7E-A3AA-FA9382FB7FC1}" type="presParOf" srcId="{EA0DCFC7-ED8A-4A98-9541-9B64C48ED39D}" destId="{956B2F07-DEA5-44A4-8ABF-B7C5AFAB3AF7}" srcOrd="3" destOrd="0" presId="urn:microsoft.com/office/officeart/2005/8/layout/hProcess11"/>
    <dgm:cxn modelId="{E4435A0A-0E1D-4D4B-AD37-32299727DCA1}" type="presParOf" srcId="{EA0DCFC7-ED8A-4A98-9541-9B64C48ED39D}" destId="{97955CED-2A0E-4BE5-ACE4-A66006F99B59}" srcOrd="4" destOrd="0" presId="urn:microsoft.com/office/officeart/2005/8/layout/hProcess11"/>
    <dgm:cxn modelId="{E6B0FBCE-CFB2-4585-A04F-6478B2EF90CB}" type="presParOf" srcId="{97955CED-2A0E-4BE5-ACE4-A66006F99B59}" destId="{CEDF043B-B8AC-481F-AC04-787C5896701C}" srcOrd="0" destOrd="0" presId="urn:microsoft.com/office/officeart/2005/8/layout/hProcess11"/>
    <dgm:cxn modelId="{B983EDFA-357D-452B-BFA8-59E712093516}" type="presParOf" srcId="{97955CED-2A0E-4BE5-ACE4-A66006F99B59}" destId="{54F70F27-95EA-4E95-A01E-2A0821F50EF6}" srcOrd="1" destOrd="0" presId="urn:microsoft.com/office/officeart/2005/8/layout/hProcess11"/>
    <dgm:cxn modelId="{776DD551-9398-4520-92CF-440F81848E5E}" type="presParOf" srcId="{97955CED-2A0E-4BE5-ACE4-A66006F99B59}" destId="{0A60326F-9E23-451D-A752-1B4F53C8C832}" srcOrd="2" destOrd="0" presId="urn:microsoft.com/office/officeart/2005/8/layout/hProcess11"/>
    <dgm:cxn modelId="{137116A5-FDC5-4D27-90A2-5F4E59FBF4EE}" type="presParOf" srcId="{EA0DCFC7-ED8A-4A98-9541-9B64C48ED39D}" destId="{21A3F580-9693-4088-941A-1AB3B3380A01}" srcOrd="5" destOrd="0" presId="urn:microsoft.com/office/officeart/2005/8/layout/hProcess11"/>
    <dgm:cxn modelId="{C67BEBD1-FA87-485E-8E66-EC4BF2B9A06E}" type="presParOf" srcId="{EA0DCFC7-ED8A-4A98-9541-9B64C48ED39D}" destId="{921061AF-FBF0-4033-A5D2-3385715D4C64}" srcOrd="6" destOrd="0" presId="urn:microsoft.com/office/officeart/2005/8/layout/hProcess11"/>
    <dgm:cxn modelId="{2B299FFB-E9C4-4515-969E-BC0BEBFB1445}" type="presParOf" srcId="{921061AF-FBF0-4033-A5D2-3385715D4C64}" destId="{1C268D7B-2269-447C-9689-1316039A3535}" srcOrd="0" destOrd="0" presId="urn:microsoft.com/office/officeart/2005/8/layout/hProcess11"/>
    <dgm:cxn modelId="{DDFACC5A-3EE8-4E53-94A9-455BE66D1932}" type="presParOf" srcId="{921061AF-FBF0-4033-A5D2-3385715D4C64}" destId="{3700E987-BF9F-4AE3-BFDF-8FBE2E9CEE30}" srcOrd="1" destOrd="0" presId="urn:microsoft.com/office/officeart/2005/8/layout/hProcess11"/>
    <dgm:cxn modelId="{D9072E2D-9FD3-43ED-9A9F-C0D9D674F10A}" type="presParOf" srcId="{921061AF-FBF0-4033-A5D2-3385715D4C64}" destId="{88AC5EE5-A032-4591-86E1-21446DEAA43C}" srcOrd="2" destOrd="0" presId="urn:microsoft.com/office/officeart/2005/8/layout/hProcess11"/>
    <dgm:cxn modelId="{BBFA480C-7F3E-4324-900B-2FDC43BFF611}" type="presParOf" srcId="{EA0DCFC7-ED8A-4A98-9541-9B64C48ED39D}" destId="{3144273D-B4E2-4476-9EE8-293BDA57A6A3}" srcOrd="7" destOrd="0" presId="urn:microsoft.com/office/officeart/2005/8/layout/hProcess11"/>
    <dgm:cxn modelId="{570191B6-A42F-42D3-908A-AEB083EE3BAC}" type="presParOf" srcId="{EA0DCFC7-ED8A-4A98-9541-9B64C48ED39D}" destId="{E2A9BF6C-68D6-41D9-9766-1016AC255981}" srcOrd="8" destOrd="0" presId="urn:microsoft.com/office/officeart/2005/8/layout/hProcess11"/>
    <dgm:cxn modelId="{61B9BB69-24E6-4420-962F-974495DB8A08}" type="presParOf" srcId="{E2A9BF6C-68D6-41D9-9766-1016AC255981}" destId="{918FBF0E-0A0D-4A5C-A014-5941C31265D9}" srcOrd="0" destOrd="0" presId="urn:microsoft.com/office/officeart/2005/8/layout/hProcess11"/>
    <dgm:cxn modelId="{94299C71-E0EC-4EAE-9F07-B5325B6D876A}" type="presParOf" srcId="{E2A9BF6C-68D6-41D9-9766-1016AC255981}" destId="{53BAFF16-BE9B-41DC-8332-FAD8C5F1627D}" srcOrd="1" destOrd="0" presId="urn:microsoft.com/office/officeart/2005/8/layout/hProcess11"/>
    <dgm:cxn modelId="{4EA80E80-2031-451E-93E2-D5382B5951D7}" type="presParOf" srcId="{E2A9BF6C-68D6-41D9-9766-1016AC255981}" destId="{073FEB61-3226-4F52-8458-99EEA9BECC99}" srcOrd="2" destOrd="0" presId="urn:microsoft.com/office/officeart/2005/8/layout/hProcess11"/>
    <dgm:cxn modelId="{8804CE12-E109-42DF-BECA-D2AAC646510D}" type="presParOf" srcId="{EA0DCFC7-ED8A-4A98-9541-9B64C48ED39D}" destId="{51C19593-670D-4A28-B35B-E9A33FCBFA59}" srcOrd="9" destOrd="0" presId="urn:microsoft.com/office/officeart/2005/8/layout/hProcess11"/>
    <dgm:cxn modelId="{6B38537C-6210-4FD1-837B-43B69E5C8713}" type="presParOf" srcId="{EA0DCFC7-ED8A-4A98-9541-9B64C48ED39D}" destId="{05EF7BD4-58B9-4F29-8821-345017223868}" srcOrd="10" destOrd="0" presId="urn:microsoft.com/office/officeart/2005/8/layout/hProcess11"/>
    <dgm:cxn modelId="{A5A5A00A-77C4-47BC-963B-F39829D288CE}" type="presParOf" srcId="{05EF7BD4-58B9-4F29-8821-345017223868}" destId="{E22359BB-E509-455B-A922-5A123CE96BAC}" srcOrd="0" destOrd="0" presId="urn:microsoft.com/office/officeart/2005/8/layout/hProcess11"/>
    <dgm:cxn modelId="{AC73660E-C5C6-4EE2-99A2-A8D35EB02D36}" type="presParOf" srcId="{05EF7BD4-58B9-4F29-8821-345017223868}" destId="{F9B6CB76-30B3-413F-86DB-92D318A9B0C8}" srcOrd="1" destOrd="0" presId="urn:microsoft.com/office/officeart/2005/8/layout/hProcess11"/>
    <dgm:cxn modelId="{403D4D94-8798-4F27-B61F-393712659834}" type="presParOf" srcId="{05EF7BD4-58B9-4F29-8821-345017223868}" destId="{CF778DAA-9B47-4891-AC53-61C4FF52E544}" srcOrd="2" destOrd="0" presId="urn:microsoft.com/office/officeart/2005/8/layout/hProcess11"/>
    <dgm:cxn modelId="{1836E439-4064-4E12-A65A-D47D365EA86E}" type="presParOf" srcId="{EA0DCFC7-ED8A-4A98-9541-9B64C48ED39D}" destId="{230A0C4B-D38F-4A2F-874B-B11AB16A9426}" srcOrd="11" destOrd="0" presId="urn:microsoft.com/office/officeart/2005/8/layout/hProcess11"/>
    <dgm:cxn modelId="{D2147E08-BFE7-4195-BCF5-212D8F6DDFF7}" type="presParOf" srcId="{EA0DCFC7-ED8A-4A98-9541-9B64C48ED39D}" destId="{07CB9A4C-7F76-424F-B102-71151F502E2D}" srcOrd="12" destOrd="0" presId="urn:microsoft.com/office/officeart/2005/8/layout/hProcess11"/>
    <dgm:cxn modelId="{030A12FA-FFC4-4F41-8BBD-1C8F139D0E08}" type="presParOf" srcId="{07CB9A4C-7F76-424F-B102-71151F502E2D}" destId="{F4FA9ABE-2305-4823-82A9-60C9E6CE8C1B}" srcOrd="0" destOrd="0" presId="urn:microsoft.com/office/officeart/2005/8/layout/hProcess11"/>
    <dgm:cxn modelId="{12203D82-4CD5-4BD3-9580-A830DCE7BC5B}" type="presParOf" srcId="{07CB9A4C-7F76-424F-B102-71151F502E2D}" destId="{6ACBD7BA-5811-40F9-B464-E6601A2764C0}" srcOrd="1" destOrd="0" presId="urn:microsoft.com/office/officeart/2005/8/layout/hProcess11"/>
    <dgm:cxn modelId="{66BEA4EE-0AD4-4505-B78B-6EE9AE509320}" type="presParOf" srcId="{07CB9A4C-7F76-424F-B102-71151F502E2D}" destId="{67DEC0C2-2D09-4A71-86D4-740EF729D3E6}" srcOrd="2" destOrd="0" presId="urn:microsoft.com/office/officeart/2005/8/layout/hProcess11"/>
    <dgm:cxn modelId="{1E26CA95-AEA7-4085-B842-EA2EEB337F19}" type="presParOf" srcId="{EA0DCFC7-ED8A-4A98-9541-9B64C48ED39D}" destId="{95D34DCE-DB53-4F5F-B7A9-3C54D74505CF}" srcOrd="13" destOrd="0" presId="urn:microsoft.com/office/officeart/2005/8/layout/hProcess11"/>
    <dgm:cxn modelId="{ADBCCD11-B4D1-4063-9721-5BAF10961F26}" type="presParOf" srcId="{EA0DCFC7-ED8A-4A98-9541-9B64C48ED39D}" destId="{7B5AA5EA-C8BC-4909-9E9A-E3CAD188FB4F}" srcOrd="14" destOrd="0" presId="urn:microsoft.com/office/officeart/2005/8/layout/hProcess11"/>
    <dgm:cxn modelId="{BC66E606-A54F-4842-801D-B9CDE4B733F6}" type="presParOf" srcId="{7B5AA5EA-C8BC-4909-9E9A-E3CAD188FB4F}" destId="{B115F51A-1C70-437F-A917-E998B08E4246}" srcOrd="0" destOrd="0" presId="urn:microsoft.com/office/officeart/2005/8/layout/hProcess11"/>
    <dgm:cxn modelId="{03AB554C-74B9-44D3-BFB0-345666C25B59}" type="presParOf" srcId="{7B5AA5EA-C8BC-4909-9E9A-E3CAD188FB4F}" destId="{748B03B1-22B4-4F2A-AFF5-AD375A9E7AAC}" srcOrd="1" destOrd="0" presId="urn:microsoft.com/office/officeart/2005/8/layout/hProcess11"/>
    <dgm:cxn modelId="{D815EF0E-7D11-4031-A530-A70A986A6549}" type="presParOf" srcId="{7B5AA5EA-C8BC-4909-9E9A-E3CAD188FB4F}" destId="{01F3F58D-72D3-4D0E-BE72-9CF2D624E55B}" srcOrd="2" destOrd="0" presId="urn:microsoft.com/office/officeart/2005/8/layout/hProcess11"/>
    <dgm:cxn modelId="{E0E86D59-C551-46DA-B9FF-070723593B7A}" type="presParOf" srcId="{EA0DCFC7-ED8A-4A98-9541-9B64C48ED39D}" destId="{1F0DAF4B-48E2-47D2-B836-ACC95CC7237E}" srcOrd="15" destOrd="0" presId="urn:microsoft.com/office/officeart/2005/8/layout/hProcess11"/>
    <dgm:cxn modelId="{BA4DF9CC-066C-4F40-B469-DE63DE8C7A54}" type="presParOf" srcId="{EA0DCFC7-ED8A-4A98-9541-9B64C48ED39D}" destId="{D192AE24-7B34-4F90-A4FB-44B03CE67F3A}" srcOrd="16" destOrd="0" presId="urn:microsoft.com/office/officeart/2005/8/layout/hProcess11"/>
    <dgm:cxn modelId="{6F052D30-85A9-4188-8A21-32A8C0EC8AB9}" type="presParOf" srcId="{D192AE24-7B34-4F90-A4FB-44B03CE67F3A}" destId="{11B1F285-E882-4D96-ABD4-80A5B5A70C3B}" srcOrd="0" destOrd="0" presId="urn:microsoft.com/office/officeart/2005/8/layout/hProcess11"/>
    <dgm:cxn modelId="{C53F4AC2-F914-425C-BDC2-B06C183E5EEC}" type="presParOf" srcId="{D192AE24-7B34-4F90-A4FB-44B03CE67F3A}" destId="{F7EA2FC8-1F93-44E7-A856-CFBBC92472B3}" srcOrd="1" destOrd="0" presId="urn:microsoft.com/office/officeart/2005/8/layout/hProcess11"/>
    <dgm:cxn modelId="{7F98ED0C-C3D4-4FF2-B57F-350A0E989175}" type="presParOf" srcId="{D192AE24-7B34-4F90-A4FB-44B03CE67F3A}" destId="{2F666A66-AD8F-4B1C-BBFA-54765D103306}" srcOrd="2" destOrd="0" presId="urn:microsoft.com/office/officeart/2005/8/layout/hProcess11"/>
    <dgm:cxn modelId="{20FFCC5F-565F-4470-A3F3-2D37511B0663}" type="presParOf" srcId="{EA0DCFC7-ED8A-4A98-9541-9B64C48ED39D}" destId="{E2CC1C1F-4835-471F-99C9-A20988957999}" srcOrd="17" destOrd="0" presId="urn:microsoft.com/office/officeart/2005/8/layout/hProcess11"/>
    <dgm:cxn modelId="{530A6DAE-E313-459F-95C1-4A3F27A37AD0}" type="presParOf" srcId="{EA0DCFC7-ED8A-4A98-9541-9B64C48ED39D}" destId="{1D59E97E-86A0-4C28-ABE9-43E63BAF6CD6}" srcOrd="18" destOrd="0" presId="urn:microsoft.com/office/officeart/2005/8/layout/hProcess11"/>
    <dgm:cxn modelId="{BBF77CEF-7037-4448-BEB4-2018F3CED0F7}" type="presParOf" srcId="{1D59E97E-86A0-4C28-ABE9-43E63BAF6CD6}" destId="{A8A339E4-03F0-41BF-AC63-EE47E0899816}" srcOrd="0" destOrd="0" presId="urn:microsoft.com/office/officeart/2005/8/layout/hProcess11"/>
    <dgm:cxn modelId="{0C63F32C-2342-420B-A14B-C8BD0F18155F}" type="presParOf" srcId="{1D59E97E-86A0-4C28-ABE9-43E63BAF6CD6}" destId="{415DDA8E-F418-4CA9-8F47-07D3934B19E2}" srcOrd="1" destOrd="0" presId="urn:microsoft.com/office/officeart/2005/8/layout/hProcess11"/>
    <dgm:cxn modelId="{5D0FF6F9-F6E2-43A9-87D9-031B7805C6F3}" type="presParOf" srcId="{1D59E97E-86A0-4C28-ABE9-43E63BAF6CD6}" destId="{50E5BBCB-04C5-44A7-9382-F286FF36CE04}" srcOrd="2" destOrd="0" presId="urn:microsoft.com/office/officeart/2005/8/layout/hProcess11"/>
    <dgm:cxn modelId="{70789591-ACC5-4A3B-BC48-D4E57A61A1CA}" type="presParOf" srcId="{EA0DCFC7-ED8A-4A98-9541-9B64C48ED39D}" destId="{5C50CCDD-ED56-4746-A52C-F621F82D8F8A}" srcOrd="19" destOrd="0" presId="urn:microsoft.com/office/officeart/2005/8/layout/hProcess11"/>
    <dgm:cxn modelId="{5BCA6E7B-4E49-4848-B04F-7D548DB41856}" type="presParOf" srcId="{EA0DCFC7-ED8A-4A98-9541-9B64C48ED39D}" destId="{0DDE7263-41DA-429F-98C0-7D211FF02BF7}" srcOrd="20" destOrd="0" presId="urn:microsoft.com/office/officeart/2005/8/layout/hProcess11"/>
    <dgm:cxn modelId="{4AFB4D5F-F60A-45AD-9A2C-6C86B8E3D934}" type="presParOf" srcId="{0DDE7263-41DA-429F-98C0-7D211FF02BF7}" destId="{073AE0E2-97CE-4952-BDB1-0ACEC10B7DCC}" srcOrd="0" destOrd="0" presId="urn:microsoft.com/office/officeart/2005/8/layout/hProcess11"/>
    <dgm:cxn modelId="{D5CFF9E6-38F7-4235-8B09-6C4E9BFB0368}" type="presParOf" srcId="{0DDE7263-41DA-429F-98C0-7D211FF02BF7}" destId="{CEBC9DB0-149E-496C-BF1F-FE615F609F00}" srcOrd="1" destOrd="0" presId="urn:microsoft.com/office/officeart/2005/8/layout/hProcess11"/>
    <dgm:cxn modelId="{FCAA5DF1-115C-4CB2-853E-D3CF64C670A5}" type="presParOf" srcId="{0DDE7263-41DA-429F-98C0-7D211FF02BF7}" destId="{3A5C0CC7-5A4F-49DE-A238-D2397C6222F9}" srcOrd="2" destOrd="0" presId="urn:microsoft.com/office/officeart/2005/8/layout/hProcess11"/>
    <dgm:cxn modelId="{F489EDE8-C2EF-4E4A-B488-7686EE0BF345}" type="presParOf" srcId="{EA0DCFC7-ED8A-4A98-9541-9B64C48ED39D}" destId="{A8937CB1-F742-42CD-8649-604E46C9679B}" srcOrd="21" destOrd="0" presId="urn:microsoft.com/office/officeart/2005/8/layout/hProcess11"/>
    <dgm:cxn modelId="{D65BEC19-1E92-4A52-AC27-144A2132E870}" type="presParOf" srcId="{EA0DCFC7-ED8A-4A98-9541-9B64C48ED39D}" destId="{8D236323-BACE-46F8-B3F3-C0F62C85FB90}" srcOrd="22" destOrd="0" presId="urn:microsoft.com/office/officeart/2005/8/layout/hProcess11"/>
    <dgm:cxn modelId="{58C841E9-C100-42EC-8532-0E3DE2A6A5CF}" type="presParOf" srcId="{8D236323-BACE-46F8-B3F3-C0F62C85FB90}" destId="{634DE719-F809-4340-9019-0ED4A0BB6550}" srcOrd="0" destOrd="0" presId="urn:microsoft.com/office/officeart/2005/8/layout/hProcess11"/>
    <dgm:cxn modelId="{BF2B85B9-B5F1-4701-A196-2BE318AEF1F5}" type="presParOf" srcId="{8D236323-BACE-46F8-B3F3-C0F62C85FB90}" destId="{6FB1F113-023C-4E0F-90EA-ABA2BA0E56B0}" srcOrd="1" destOrd="0" presId="urn:microsoft.com/office/officeart/2005/8/layout/hProcess11"/>
    <dgm:cxn modelId="{EA2A6E4B-3AC7-4997-BA4A-E00BD283B707}" type="presParOf" srcId="{8D236323-BACE-46F8-B3F3-C0F62C85FB90}" destId="{63AADF31-DBB3-44ED-8B0A-FE302D8B82B4}" srcOrd="2" destOrd="0" presId="urn:microsoft.com/office/officeart/2005/8/layout/hProcess11"/>
    <dgm:cxn modelId="{933BEFD8-9162-4561-89C1-2BB9B8C312C5}" type="presParOf" srcId="{EA0DCFC7-ED8A-4A98-9541-9B64C48ED39D}" destId="{7A0F2ABD-8CFD-4EC4-BF4F-F88EFF3FD77A}" srcOrd="23" destOrd="0" presId="urn:microsoft.com/office/officeart/2005/8/layout/hProcess11"/>
    <dgm:cxn modelId="{4597F428-96BB-4C01-B114-AF45B661111C}" type="presParOf" srcId="{EA0DCFC7-ED8A-4A98-9541-9B64C48ED39D}" destId="{9C5AB724-4DA0-4C8C-B3D4-3637C752C23D}" srcOrd="24" destOrd="0" presId="urn:microsoft.com/office/officeart/2005/8/layout/hProcess11"/>
    <dgm:cxn modelId="{63E306FB-4D83-44E0-B968-E4B5EB33771E}" type="presParOf" srcId="{9C5AB724-4DA0-4C8C-B3D4-3637C752C23D}" destId="{EB611828-4863-47BD-B482-99E108B5E152}" srcOrd="0" destOrd="0" presId="urn:microsoft.com/office/officeart/2005/8/layout/hProcess11"/>
    <dgm:cxn modelId="{66BF2D9D-CDE7-4C92-A309-CEF7ACE99040}" type="presParOf" srcId="{9C5AB724-4DA0-4C8C-B3D4-3637C752C23D}" destId="{8CCED297-58D2-4CDF-89DE-B42A3CC96B37}" srcOrd="1" destOrd="0" presId="urn:microsoft.com/office/officeart/2005/8/layout/hProcess11"/>
    <dgm:cxn modelId="{61092D2D-0D97-4831-ABF9-47F673DD63DB}" type="presParOf" srcId="{9C5AB724-4DA0-4C8C-B3D4-3637C752C23D}" destId="{7C411848-19DE-45E9-9C9A-EEE2223A2EE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3C14D-75A3-446B-9A4E-E07BD4AD5F9E}">
      <dsp:nvSpPr>
        <dsp:cNvPr id="0" name=""/>
        <dsp:cNvSpPr/>
      </dsp:nvSpPr>
      <dsp:spPr>
        <a:xfrm>
          <a:off x="0" y="1395412"/>
          <a:ext cx="11978640" cy="2514596"/>
        </a:xfrm>
        <a:prstGeom prst="notchedRightArrow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817EB-C5EC-4664-8144-D6A6E3F39231}">
      <dsp:nvSpPr>
        <dsp:cNvPr id="0" name=""/>
        <dsp:cNvSpPr/>
      </dsp:nvSpPr>
      <dsp:spPr>
        <a:xfrm>
          <a:off x="6185" y="0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12A Full</a:t>
          </a:r>
        </a:p>
      </dsp:txBody>
      <dsp:txXfrm>
        <a:off x="6185" y="0"/>
        <a:ext cx="858040" cy="2152650"/>
      </dsp:txXfrm>
    </dsp:sp>
    <dsp:sp modelId="{3AE839AD-FE24-457B-9313-3C782F41FBF0}">
      <dsp:nvSpPr>
        <dsp:cNvPr id="0" name=""/>
        <dsp:cNvSpPr/>
      </dsp:nvSpPr>
      <dsp:spPr>
        <a:xfrm>
          <a:off x="166124" y="2421731"/>
          <a:ext cx="538162" cy="538162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FD0D9-076F-4765-A824-DFA6418F723E}">
      <dsp:nvSpPr>
        <dsp:cNvPr id="0" name=""/>
        <dsp:cNvSpPr/>
      </dsp:nvSpPr>
      <dsp:spPr>
        <a:xfrm>
          <a:off x="907127" y="3228974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2A Log</a:t>
          </a:r>
        </a:p>
      </dsp:txBody>
      <dsp:txXfrm>
        <a:off x="907127" y="3228974"/>
        <a:ext cx="858040" cy="2152650"/>
      </dsp:txXfrm>
    </dsp:sp>
    <dsp:sp modelId="{F2396FC2-C011-4547-A1EF-3D7614DD726F}">
      <dsp:nvSpPr>
        <dsp:cNvPr id="0" name=""/>
        <dsp:cNvSpPr/>
      </dsp:nvSpPr>
      <dsp:spPr>
        <a:xfrm>
          <a:off x="1059263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F043B-B8AC-481F-AC04-787C5896701C}">
      <dsp:nvSpPr>
        <dsp:cNvPr id="0" name=""/>
        <dsp:cNvSpPr/>
      </dsp:nvSpPr>
      <dsp:spPr>
        <a:xfrm>
          <a:off x="1808069" y="0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4A Log</a:t>
          </a:r>
        </a:p>
      </dsp:txBody>
      <dsp:txXfrm>
        <a:off x="1808069" y="0"/>
        <a:ext cx="858040" cy="2152650"/>
      </dsp:txXfrm>
    </dsp:sp>
    <dsp:sp modelId="{54F70F27-95EA-4E95-A01E-2A0821F50EF6}">
      <dsp:nvSpPr>
        <dsp:cNvPr id="0" name=""/>
        <dsp:cNvSpPr/>
      </dsp:nvSpPr>
      <dsp:spPr>
        <a:xfrm>
          <a:off x="1960205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68D7B-2269-447C-9689-1316039A3535}">
      <dsp:nvSpPr>
        <dsp:cNvPr id="0" name=""/>
        <dsp:cNvSpPr/>
      </dsp:nvSpPr>
      <dsp:spPr>
        <a:xfrm>
          <a:off x="2709012" y="3228974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6A Log</a:t>
          </a:r>
        </a:p>
      </dsp:txBody>
      <dsp:txXfrm>
        <a:off x="2709012" y="3228974"/>
        <a:ext cx="858040" cy="2152650"/>
      </dsp:txXfrm>
    </dsp:sp>
    <dsp:sp modelId="{3700E987-BF9F-4AE3-BFDF-8FBE2E9CEE30}">
      <dsp:nvSpPr>
        <dsp:cNvPr id="0" name=""/>
        <dsp:cNvSpPr/>
      </dsp:nvSpPr>
      <dsp:spPr>
        <a:xfrm>
          <a:off x="2861147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FBF0E-0A0D-4A5C-A014-5941C31265D9}">
      <dsp:nvSpPr>
        <dsp:cNvPr id="0" name=""/>
        <dsp:cNvSpPr/>
      </dsp:nvSpPr>
      <dsp:spPr>
        <a:xfrm>
          <a:off x="3609954" y="0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8A Log</a:t>
          </a:r>
        </a:p>
      </dsp:txBody>
      <dsp:txXfrm>
        <a:off x="3609954" y="0"/>
        <a:ext cx="858040" cy="2152650"/>
      </dsp:txXfrm>
    </dsp:sp>
    <dsp:sp modelId="{53BAFF16-BE9B-41DC-8332-FAD8C5F1627D}">
      <dsp:nvSpPr>
        <dsp:cNvPr id="0" name=""/>
        <dsp:cNvSpPr/>
      </dsp:nvSpPr>
      <dsp:spPr>
        <a:xfrm>
          <a:off x="3762089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4BB9C-5936-40A1-9DD3-4ED6A8206CE2}">
      <dsp:nvSpPr>
        <dsp:cNvPr id="0" name=""/>
        <dsp:cNvSpPr/>
      </dsp:nvSpPr>
      <dsp:spPr>
        <a:xfrm>
          <a:off x="4510896" y="3228974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10A Log</a:t>
          </a:r>
        </a:p>
      </dsp:txBody>
      <dsp:txXfrm>
        <a:off x="4510896" y="3228974"/>
        <a:ext cx="858040" cy="2152650"/>
      </dsp:txXfrm>
    </dsp:sp>
    <dsp:sp modelId="{221D1D8E-7E59-428E-9E61-5A97416CAF9D}">
      <dsp:nvSpPr>
        <dsp:cNvPr id="0" name=""/>
        <dsp:cNvSpPr/>
      </dsp:nvSpPr>
      <dsp:spPr>
        <a:xfrm>
          <a:off x="4663032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794DC-C144-4C25-B895-AC061C38BFEC}">
      <dsp:nvSpPr>
        <dsp:cNvPr id="0" name=""/>
        <dsp:cNvSpPr/>
      </dsp:nvSpPr>
      <dsp:spPr>
        <a:xfrm>
          <a:off x="5411839" y="0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12P Diff</a:t>
          </a:r>
        </a:p>
      </dsp:txBody>
      <dsp:txXfrm>
        <a:off x="5411839" y="0"/>
        <a:ext cx="858040" cy="2152650"/>
      </dsp:txXfrm>
    </dsp:sp>
    <dsp:sp modelId="{23D2AD50-E581-4CEB-B431-BD48544B5EAB}">
      <dsp:nvSpPr>
        <dsp:cNvPr id="0" name=""/>
        <dsp:cNvSpPr/>
      </dsp:nvSpPr>
      <dsp:spPr>
        <a:xfrm>
          <a:off x="5571777" y="2421731"/>
          <a:ext cx="538162" cy="538162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0D07B-A90D-4E26-8BED-FADD26E125A8}">
      <dsp:nvSpPr>
        <dsp:cNvPr id="0" name=""/>
        <dsp:cNvSpPr/>
      </dsp:nvSpPr>
      <dsp:spPr>
        <a:xfrm>
          <a:off x="6312781" y="3228974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2P Log</a:t>
          </a:r>
        </a:p>
      </dsp:txBody>
      <dsp:txXfrm>
        <a:off x="6312781" y="3228974"/>
        <a:ext cx="858040" cy="2152650"/>
      </dsp:txXfrm>
    </dsp:sp>
    <dsp:sp modelId="{EB6A3CFF-1823-448F-ACAF-09ED38DC9E6C}">
      <dsp:nvSpPr>
        <dsp:cNvPr id="0" name=""/>
        <dsp:cNvSpPr/>
      </dsp:nvSpPr>
      <dsp:spPr>
        <a:xfrm>
          <a:off x="6464916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D1C5C-625D-4645-836C-4284BFFBB283}">
      <dsp:nvSpPr>
        <dsp:cNvPr id="0" name=""/>
        <dsp:cNvSpPr/>
      </dsp:nvSpPr>
      <dsp:spPr>
        <a:xfrm>
          <a:off x="7213723" y="0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4P Log</a:t>
          </a:r>
        </a:p>
      </dsp:txBody>
      <dsp:txXfrm>
        <a:off x="7213723" y="0"/>
        <a:ext cx="858040" cy="2152650"/>
      </dsp:txXfrm>
    </dsp:sp>
    <dsp:sp modelId="{16854AF5-F5A2-450A-B289-544D894E86C4}">
      <dsp:nvSpPr>
        <dsp:cNvPr id="0" name=""/>
        <dsp:cNvSpPr/>
      </dsp:nvSpPr>
      <dsp:spPr>
        <a:xfrm>
          <a:off x="7365859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BA445-1556-46A5-817A-EC47BA882872}">
      <dsp:nvSpPr>
        <dsp:cNvPr id="0" name=""/>
        <dsp:cNvSpPr/>
      </dsp:nvSpPr>
      <dsp:spPr>
        <a:xfrm>
          <a:off x="8114665" y="3228974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6P Log</a:t>
          </a:r>
        </a:p>
      </dsp:txBody>
      <dsp:txXfrm>
        <a:off x="8114665" y="3228974"/>
        <a:ext cx="858040" cy="2152650"/>
      </dsp:txXfrm>
    </dsp:sp>
    <dsp:sp modelId="{78E22D40-0E67-4494-86B2-72CD7FEC21A5}">
      <dsp:nvSpPr>
        <dsp:cNvPr id="0" name=""/>
        <dsp:cNvSpPr/>
      </dsp:nvSpPr>
      <dsp:spPr>
        <a:xfrm>
          <a:off x="8266801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35206-B1FF-47EC-9729-73628C6DB11B}">
      <dsp:nvSpPr>
        <dsp:cNvPr id="0" name=""/>
        <dsp:cNvSpPr/>
      </dsp:nvSpPr>
      <dsp:spPr>
        <a:xfrm>
          <a:off x="9015608" y="0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8P Log</a:t>
          </a:r>
        </a:p>
      </dsp:txBody>
      <dsp:txXfrm>
        <a:off x="9015608" y="0"/>
        <a:ext cx="858040" cy="2152650"/>
      </dsp:txXfrm>
    </dsp:sp>
    <dsp:sp modelId="{5C4995C1-720A-4E89-8ACE-B0B0B70EEBF5}">
      <dsp:nvSpPr>
        <dsp:cNvPr id="0" name=""/>
        <dsp:cNvSpPr/>
      </dsp:nvSpPr>
      <dsp:spPr>
        <a:xfrm>
          <a:off x="9167743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BC197-6357-4B09-BFCE-D8DEE3C0CB2F}">
      <dsp:nvSpPr>
        <dsp:cNvPr id="0" name=""/>
        <dsp:cNvSpPr/>
      </dsp:nvSpPr>
      <dsp:spPr>
        <a:xfrm>
          <a:off x="9916550" y="3228974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10P Log</a:t>
          </a:r>
        </a:p>
      </dsp:txBody>
      <dsp:txXfrm>
        <a:off x="9916550" y="3228974"/>
        <a:ext cx="858040" cy="2152650"/>
      </dsp:txXfrm>
    </dsp:sp>
    <dsp:sp modelId="{CF54EE30-AC9F-483E-A1E6-0F5D2978DE23}">
      <dsp:nvSpPr>
        <dsp:cNvPr id="0" name=""/>
        <dsp:cNvSpPr/>
      </dsp:nvSpPr>
      <dsp:spPr>
        <a:xfrm>
          <a:off x="10076489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3C14D-75A3-446B-9A4E-E07BD4AD5F9E}">
      <dsp:nvSpPr>
        <dsp:cNvPr id="0" name=""/>
        <dsp:cNvSpPr/>
      </dsp:nvSpPr>
      <dsp:spPr>
        <a:xfrm>
          <a:off x="0" y="1395412"/>
          <a:ext cx="11978640" cy="2514596"/>
        </a:xfrm>
        <a:prstGeom prst="notchedRightArrow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817EB-C5EC-4664-8144-D6A6E3F39231}">
      <dsp:nvSpPr>
        <dsp:cNvPr id="0" name=""/>
        <dsp:cNvSpPr/>
      </dsp:nvSpPr>
      <dsp:spPr>
        <a:xfrm>
          <a:off x="3158" y="0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12A Full</a:t>
          </a:r>
        </a:p>
      </dsp:txBody>
      <dsp:txXfrm>
        <a:off x="3158" y="0"/>
        <a:ext cx="792239" cy="2152650"/>
      </dsp:txXfrm>
    </dsp:sp>
    <dsp:sp modelId="{3AE839AD-FE24-457B-9313-3C782F41FBF0}">
      <dsp:nvSpPr>
        <dsp:cNvPr id="0" name=""/>
        <dsp:cNvSpPr/>
      </dsp:nvSpPr>
      <dsp:spPr>
        <a:xfrm>
          <a:off x="130197" y="2421731"/>
          <a:ext cx="538162" cy="538162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FD0D9-076F-4765-A824-DFA6418F723E}">
      <dsp:nvSpPr>
        <dsp:cNvPr id="0" name=""/>
        <dsp:cNvSpPr/>
      </dsp:nvSpPr>
      <dsp:spPr>
        <a:xfrm>
          <a:off x="835010" y="3228974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2A Log</a:t>
          </a:r>
        </a:p>
      </dsp:txBody>
      <dsp:txXfrm>
        <a:off x="835010" y="3228974"/>
        <a:ext cx="792239" cy="2152650"/>
      </dsp:txXfrm>
    </dsp:sp>
    <dsp:sp modelId="{F2396FC2-C011-4547-A1EF-3D7614DD726F}">
      <dsp:nvSpPr>
        <dsp:cNvPr id="0" name=""/>
        <dsp:cNvSpPr/>
      </dsp:nvSpPr>
      <dsp:spPr>
        <a:xfrm>
          <a:off x="954245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F043B-B8AC-481F-AC04-787C5896701C}">
      <dsp:nvSpPr>
        <dsp:cNvPr id="0" name=""/>
        <dsp:cNvSpPr/>
      </dsp:nvSpPr>
      <dsp:spPr>
        <a:xfrm>
          <a:off x="1666861" y="0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4A Log</a:t>
          </a:r>
        </a:p>
      </dsp:txBody>
      <dsp:txXfrm>
        <a:off x="1666861" y="0"/>
        <a:ext cx="792239" cy="2152650"/>
      </dsp:txXfrm>
    </dsp:sp>
    <dsp:sp modelId="{54F70F27-95EA-4E95-A01E-2A0821F50EF6}">
      <dsp:nvSpPr>
        <dsp:cNvPr id="0" name=""/>
        <dsp:cNvSpPr/>
      </dsp:nvSpPr>
      <dsp:spPr>
        <a:xfrm>
          <a:off x="1786096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68D7B-2269-447C-9689-1316039A3535}">
      <dsp:nvSpPr>
        <dsp:cNvPr id="0" name=""/>
        <dsp:cNvSpPr/>
      </dsp:nvSpPr>
      <dsp:spPr>
        <a:xfrm>
          <a:off x="2498713" y="3228974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6A Log</a:t>
          </a:r>
        </a:p>
      </dsp:txBody>
      <dsp:txXfrm>
        <a:off x="2498713" y="3228974"/>
        <a:ext cx="792239" cy="2152650"/>
      </dsp:txXfrm>
    </dsp:sp>
    <dsp:sp modelId="{3700E987-BF9F-4AE3-BFDF-8FBE2E9CEE30}">
      <dsp:nvSpPr>
        <dsp:cNvPr id="0" name=""/>
        <dsp:cNvSpPr/>
      </dsp:nvSpPr>
      <dsp:spPr>
        <a:xfrm>
          <a:off x="2617948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FBF0E-0A0D-4A5C-A014-5941C31265D9}">
      <dsp:nvSpPr>
        <dsp:cNvPr id="0" name=""/>
        <dsp:cNvSpPr/>
      </dsp:nvSpPr>
      <dsp:spPr>
        <a:xfrm>
          <a:off x="3330564" y="0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8A Log</a:t>
          </a:r>
        </a:p>
      </dsp:txBody>
      <dsp:txXfrm>
        <a:off x="3330564" y="0"/>
        <a:ext cx="792239" cy="2152650"/>
      </dsp:txXfrm>
    </dsp:sp>
    <dsp:sp modelId="{53BAFF16-BE9B-41DC-8332-FAD8C5F1627D}">
      <dsp:nvSpPr>
        <dsp:cNvPr id="0" name=""/>
        <dsp:cNvSpPr/>
      </dsp:nvSpPr>
      <dsp:spPr>
        <a:xfrm>
          <a:off x="3449800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70FE2-AB26-4425-A391-AFF511614DB9}">
      <dsp:nvSpPr>
        <dsp:cNvPr id="0" name=""/>
        <dsp:cNvSpPr/>
      </dsp:nvSpPr>
      <dsp:spPr>
        <a:xfrm>
          <a:off x="4162416" y="3228974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9A Fail</a:t>
          </a:r>
        </a:p>
      </dsp:txBody>
      <dsp:txXfrm>
        <a:off x="4162416" y="3228974"/>
        <a:ext cx="792239" cy="2152650"/>
      </dsp:txXfrm>
    </dsp:sp>
    <dsp:sp modelId="{FCD3847E-4CF9-41F0-A90E-FC53E4503757}">
      <dsp:nvSpPr>
        <dsp:cNvPr id="0" name=""/>
        <dsp:cNvSpPr/>
      </dsp:nvSpPr>
      <dsp:spPr>
        <a:xfrm>
          <a:off x="4289455" y="2421731"/>
          <a:ext cx="538162" cy="538162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A7102-F2DA-4544-818E-605C50B17205}">
      <dsp:nvSpPr>
        <dsp:cNvPr id="0" name=""/>
        <dsp:cNvSpPr/>
      </dsp:nvSpPr>
      <dsp:spPr>
        <a:xfrm>
          <a:off x="4994268" y="0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10A Log</a:t>
          </a:r>
        </a:p>
      </dsp:txBody>
      <dsp:txXfrm>
        <a:off x="4994268" y="0"/>
        <a:ext cx="792239" cy="2152650"/>
      </dsp:txXfrm>
    </dsp:sp>
    <dsp:sp modelId="{758BC265-9177-4F55-8E03-351214DC2207}">
      <dsp:nvSpPr>
        <dsp:cNvPr id="0" name=""/>
        <dsp:cNvSpPr/>
      </dsp:nvSpPr>
      <dsp:spPr>
        <a:xfrm>
          <a:off x="5121306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2F39D-9CBE-418E-AFC4-A536B95C8411}">
      <dsp:nvSpPr>
        <dsp:cNvPr id="0" name=""/>
        <dsp:cNvSpPr/>
      </dsp:nvSpPr>
      <dsp:spPr>
        <a:xfrm>
          <a:off x="5826119" y="3228974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12P Diff</a:t>
          </a:r>
        </a:p>
      </dsp:txBody>
      <dsp:txXfrm>
        <a:off x="5826119" y="3228974"/>
        <a:ext cx="792239" cy="2152650"/>
      </dsp:txXfrm>
    </dsp:sp>
    <dsp:sp modelId="{566E9FB1-2190-4E3A-B660-97A73283B5F7}">
      <dsp:nvSpPr>
        <dsp:cNvPr id="0" name=""/>
        <dsp:cNvSpPr/>
      </dsp:nvSpPr>
      <dsp:spPr>
        <a:xfrm>
          <a:off x="5953158" y="2421731"/>
          <a:ext cx="538162" cy="538162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237A6-2C33-41D0-A26D-76C32A6EBA8B}">
      <dsp:nvSpPr>
        <dsp:cNvPr id="0" name=""/>
        <dsp:cNvSpPr/>
      </dsp:nvSpPr>
      <dsp:spPr>
        <a:xfrm>
          <a:off x="6657971" y="0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2P Log</a:t>
          </a:r>
        </a:p>
      </dsp:txBody>
      <dsp:txXfrm>
        <a:off x="6657971" y="0"/>
        <a:ext cx="792239" cy="2152650"/>
      </dsp:txXfrm>
    </dsp:sp>
    <dsp:sp modelId="{259CE464-77AC-40D3-8DFB-403282EB9268}">
      <dsp:nvSpPr>
        <dsp:cNvPr id="0" name=""/>
        <dsp:cNvSpPr/>
      </dsp:nvSpPr>
      <dsp:spPr>
        <a:xfrm>
          <a:off x="6785009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60512-0C9B-4768-ADC5-0B649046012B}">
      <dsp:nvSpPr>
        <dsp:cNvPr id="0" name=""/>
        <dsp:cNvSpPr/>
      </dsp:nvSpPr>
      <dsp:spPr>
        <a:xfrm>
          <a:off x="7489823" y="3228974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4P Log</a:t>
          </a:r>
        </a:p>
      </dsp:txBody>
      <dsp:txXfrm>
        <a:off x="7489823" y="3228974"/>
        <a:ext cx="792239" cy="2152650"/>
      </dsp:txXfrm>
    </dsp:sp>
    <dsp:sp modelId="{4656E339-EE0F-407D-BD29-9EF0F49BF167}">
      <dsp:nvSpPr>
        <dsp:cNvPr id="0" name=""/>
        <dsp:cNvSpPr/>
      </dsp:nvSpPr>
      <dsp:spPr>
        <a:xfrm>
          <a:off x="7616861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F4BD3-9250-40E2-A77F-8DB64B5F929C}">
      <dsp:nvSpPr>
        <dsp:cNvPr id="0" name=""/>
        <dsp:cNvSpPr/>
      </dsp:nvSpPr>
      <dsp:spPr>
        <a:xfrm>
          <a:off x="8321674" y="0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6P Log</a:t>
          </a:r>
        </a:p>
      </dsp:txBody>
      <dsp:txXfrm>
        <a:off x="8321674" y="0"/>
        <a:ext cx="792239" cy="2152650"/>
      </dsp:txXfrm>
    </dsp:sp>
    <dsp:sp modelId="{54DF9196-27B0-4EB6-B4AD-1D8C1555BEFB}">
      <dsp:nvSpPr>
        <dsp:cNvPr id="0" name=""/>
        <dsp:cNvSpPr/>
      </dsp:nvSpPr>
      <dsp:spPr>
        <a:xfrm>
          <a:off x="8448713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F6D99-6251-4938-BD05-26A439E75478}">
      <dsp:nvSpPr>
        <dsp:cNvPr id="0" name=""/>
        <dsp:cNvSpPr/>
      </dsp:nvSpPr>
      <dsp:spPr>
        <a:xfrm>
          <a:off x="9153526" y="3228974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8P Log</a:t>
          </a:r>
        </a:p>
      </dsp:txBody>
      <dsp:txXfrm>
        <a:off x="9153526" y="3228974"/>
        <a:ext cx="792239" cy="2152650"/>
      </dsp:txXfrm>
    </dsp:sp>
    <dsp:sp modelId="{15282C80-8EDD-4438-BF61-03DCBAD2E1BB}">
      <dsp:nvSpPr>
        <dsp:cNvPr id="0" name=""/>
        <dsp:cNvSpPr/>
      </dsp:nvSpPr>
      <dsp:spPr>
        <a:xfrm>
          <a:off x="9280564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16910-15C0-4AA1-B066-CE6390AB14D3}">
      <dsp:nvSpPr>
        <dsp:cNvPr id="0" name=""/>
        <dsp:cNvSpPr/>
      </dsp:nvSpPr>
      <dsp:spPr>
        <a:xfrm>
          <a:off x="9985377" y="0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10P Log</a:t>
          </a:r>
        </a:p>
      </dsp:txBody>
      <dsp:txXfrm>
        <a:off x="9985377" y="0"/>
        <a:ext cx="792239" cy="2152650"/>
      </dsp:txXfrm>
    </dsp:sp>
    <dsp:sp modelId="{B568977B-3F93-4094-9185-9A50C8912171}">
      <dsp:nvSpPr>
        <dsp:cNvPr id="0" name=""/>
        <dsp:cNvSpPr/>
      </dsp:nvSpPr>
      <dsp:spPr>
        <a:xfrm>
          <a:off x="10112416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3C14D-75A3-446B-9A4E-E07BD4AD5F9E}">
      <dsp:nvSpPr>
        <dsp:cNvPr id="0" name=""/>
        <dsp:cNvSpPr/>
      </dsp:nvSpPr>
      <dsp:spPr>
        <a:xfrm>
          <a:off x="0" y="1399036"/>
          <a:ext cx="11978640" cy="2514590"/>
        </a:xfrm>
        <a:prstGeom prst="notchedRightArrow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817EB-C5EC-4664-8144-D6A6E3F39231}">
      <dsp:nvSpPr>
        <dsp:cNvPr id="0" name=""/>
        <dsp:cNvSpPr/>
      </dsp:nvSpPr>
      <dsp:spPr>
        <a:xfrm>
          <a:off x="3158" y="0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12A Full</a:t>
          </a:r>
        </a:p>
      </dsp:txBody>
      <dsp:txXfrm>
        <a:off x="3158" y="0"/>
        <a:ext cx="792239" cy="2125065"/>
      </dsp:txXfrm>
    </dsp:sp>
    <dsp:sp modelId="{3AE839AD-FE24-457B-9313-3C782F41FBF0}">
      <dsp:nvSpPr>
        <dsp:cNvPr id="0" name=""/>
        <dsp:cNvSpPr/>
      </dsp:nvSpPr>
      <dsp:spPr>
        <a:xfrm>
          <a:off x="133645" y="2390698"/>
          <a:ext cx="531266" cy="53126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FD0D9-076F-4765-A824-DFA6418F723E}">
      <dsp:nvSpPr>
        <dsp:cNvPr id="0" name=""/>
        <dsp:cNvSpPr/>
      </dsp:nvSpPr>
      <dsp:spPr>
        <a:xfrm>
          <a:off x="835010" y="3187598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2A Log</a:t>
          </a:r>
        </a:p>
      </dsp:txBody>
      <dsp:txXfrm>
        <a:off x="835010" y="3187598"/>
        <a:ext cx="792239" cy="2125065"/>
      </dsp:txXfrm>
    </dsp:sp>
    <dsp:sp modelId="{F2396FC2-C011-4547-A1EF-3D7614DD726F}">
      <dsp:nvSpPr>
        <dsp:cNvPr id="0" name=""/>
        <dsp:cNvSpPr/>
      </dsp:nvSpPr>
      <dsp:spPr>
        <a:xfrm>
          <a:off x="957793" y="24002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F043B-B8AC-481F-AC04-787C5896701C}">
      <dsp:nvSpPr>
        <dsp:cNvPr id="0" name=""/>
        <dsp:cNvSpPr/>
      </dsp:nvSpPr>
      <dsp:spPr>
        <a:xfrm>
          <a:off x="1666861" y="0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4A Log</a:t>
          </a:r>
        </a:p>
      </dsp:txBody>
      <dsp:txXfrm>
        <a:off x="1666861" y="0"/>
        <a:ext cx="792239" cy="2125065"/>
      </dsp:txXfrm>
    </dsp:sp>
    <dsp:sp modelId="{54F70F27-95EA-4E95-A01E-2A0821F50EF6}">
      <dsp:nvSpPr>
        <dsp:cNvPr id="0" name=""/>
        <dsp:cNvSpPr/>
      </dsp:nvSpPr>
      <dsp:spPr>
        <a:xfrm>
          <a:off x="1789644" y="24002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68D7B-2269-447C-9689-1316039A3535}">
      <dsp:nvSpPr>
        <dsp:cNvPr id="0" name=""/>
        <dsp:cNvSpPr/>
      </dsp:nvSpPr>
      <dsp:spPr>
        <a:xfrm>
          <a:off x="2498713" y="3187598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6A Log</a:t>
          </a:r>
        </a:p>
      </dsp:txBody>
      <dsp:txXfrm>
        <a:off x="2498713" y="3187598"/>
        <a:ext cx="792239" cy="2125065"/>
      </dsp:txXfrm>
    </dsp:sp>
    <dsp:sp modelId="{3700E987-BF9F-4AE3-BFDF-8FBE2E9CEE30}">
      <dsp:nvSpPr>
        <dsp:cNvPr id="0" name=""/>
        <dsp:cNvSpPr/>
      </dsp:nvSpPr>
      <dsp:spPr>
        <a:xfrm>
          <a:off x="2621496" y="24002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FBF0E-0A0D-4A5C-A014-5941C31265D9}">
      <dsp:nvSpPr>
        <dsp:cNvPr id="0" name=""/>
        <dsp:cNvSpPr/>
      </dsp:nvSpPr>
      <dsp:spPr>
        <a:xfrm>
          <a:off x="3330564" y="0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8A Log</a:t>
          </a:r>
        </a:p>
      </dsp:txBody>
      <dsp:txXfrm>
        <a:off x="3330564" y="0"/>
        <a:ext cx="792239" cy="2125065"/>
      </dsp:txXfrm>
    </dsp:sp>
    <dsp:sp modelId="{53BAFF16-BE9B-41DC-8332-FAD8C5F1627D}">
      <dsp:nvSpPr>
        <dsp:cNvPr id="0" name=""/>
        <dsp:cNvSpPr/>
      </dsp:nvSpPr>
      <dsp:spPr>
        <a:xfrm>
          <a:off x="3453348" y="24002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359BB-E509-455B-A922-5A123CE96BAC}">
      <dsp:nvSpPr>
        <dsp:cNvPr id="0" name=""/>
        <dsp:cNvSpPr/>
      </dsp:nvSpPr>
      <dsp:spPr>
        <a:xfrm>
          <a:off x="4162416" y="3187598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10A Log</a:t>
          </a:r>
        </a:p>
      </dsp:txBody>
      <dsp:txXfrm>
        <a:off x="4162416" y="3187598"/>
        <a:ext cx="792239" cy="2125065"/>
      </dsp:txXfrm>
    </dsp:sp>
    <dsp:sp modelId="{F9B6CB76-30B3-413F-86DB-92D318A9B0C8}">
      <dsp:nvSpPr>
        <dsp:cNvPr id="0" name=""/>
        <dsp:cNvSpPr/>
      </dsp:nvSpPr>
      <dsp:spPr>
        <a:xfrm>
          <a:off x="4292903" y="23906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A9ABE-2305-4823-82A9-60C9E6CE8C1B}">
      <dsp:nvSpPr>
        <dsp:cNvPr id="0" name=""/>
        <dsp:cNvSpPr/>
      </dsp:nvSpPr>
      <dsp:spPr>
        <a:xfrm>
          <a:off x="4994268" y="0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12P Diff</a:t>
          </a:r>
        </a:p>
      </dsp:txBody>
      <dsp:txXfrm>
        <a:off x="4994268" y="0"/>
        <a:ext cx="792239" cy="2125065"/>
      </dsp:txXfrm>
    </dsp:sp>
    <dsp:sp modelId="{6ACBD7BA-5811-40F9-B464-E6601A2764C0}">
      <dsp:nvSpPr>
        <dsp:cNvPr id="0" name=""/>
        <dsp:cNvSpPr/>
      </dsp:nvSpPr>
      <dsp:spPr>
        <a:xfrm>
          <a:off x="5124754" y="2390698"/>
          <a:ext cx="531266" cy="531266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5F51A-1C70-437F-A917-E998B08E4246}">
      <dsp:nvSpPr>
        <dsp:cNvPr id="0" name=""/>
        <dsp:cNvSpPr/>
      </dsp:nvSpPr>
      <dsp:spPr>
        <a:xfrm>
          <a:off x="5826119" y="3187598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2P Log</a:t>
          </a:r>
        </a:p>
      </dsp:txBody>
      <dsp:txXfrm>
        <a:off x="5826119" y="3187598"/>
        <a:ext cx="792239" cy="2125065"/>
      </dsp:txXfrm>
    </dsp:sp>
    <dsp:sp modelId="{748B03B1-22B4-4F2A-AFF5-AD375A9E7AAC}">
      <dsp:nvSpPr>
        <dsp:cNvPr id="0" name=""/>
        <dsp:cNvSpPr/>
      </dsp:nvSpPr>
      <dsp:spPr>
        <a:xfrm>
          <a:off x="5956606" y="23906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1F285-E882-4D96-ABD4-80A5B5A70C3B}">
      <dsp:nvSpPr>
        <dsp:cNvPr id="0" name=""/>
        <dsp:cNvSpPr/>
      </dsp:nvSpPr>
      <dsp:spPr>
        <a:xfrm>
          <a:off x="6657971" y="0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4P Log</a:t>
          </a:r>
        </a:p>
      </dsp:txBody>
      <dsp:txXfrm>
        <a:off x="6657971" y="0"/>
        <a:ext cx="792239" cy="2125065"/>
      </dsp:txXfrm>
    </dsp:sp>
    <dsp:sp modelId="{F7EA2FC8-1F93-44E7-A856-CFBBC92472B3}">
      <dsp:nvSpPr>
        <dsp:cNvPr id="0" name=""/>
        <dsp:cNvSpPr/>
      </dsp:nvSpPr>
      <dsp:spPr>
        <a:xfrm>
          <a:off x="6788458" y="23906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6DDCE-1578-4856-AFFA-A2A4E72082A4}">
      <dsp:nvSpPr>
        <dsp:cNvPr id="0" name=""/>
        <dsp:cNvSpPr/>
      </dsp:nvSpPr>
      <dsp:spPr>
        <a:xfrm>
          <a:off x="7489823" y="3187598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5P Fail</a:t>
          </a:r>
        </a:p>
      </dsp:txBody>
      <dsp:txXfrm>
        <a:off x="7489823" y="3187598"/>
        <a:ext cx="792239" cy="2125065"/>
      </dsp:txXfrm>
    </dsp:sp>
    <dsp:sp modelId="{0FF1C1C2-9486-4E2C-8AD6-A375D3B06868}">
      <dsp:nvSpPr>
        <dsp:cNvPr id="0" name=""/>
        <dsp:cNvSpPr/>
      </dsp:nvSpPr>
      <dsp:spPr>
        <a:xfrm>
          <a:off x="7620309" y="2390698"/>
          <a:ext cx="531266" cy="531266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F7850-9CFC-4596-AE75-0768DD9C41D6}">
      <dsp:nvSpPr>
        <dsp:cNvPr id="0" name=""/>
        <dsp:cNvSpPr/>
      </dsp:nvSpPr>
      <dsp:spPr>
        <a:xfrm>
          <a:off x="8321674" y="0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6P Log</a:t>
          </a:r>
        </a:p>
      </dsp:txBody>
      <dsp:txXfrm>
        <a:off x="8321674" y="0"/>
        <a:ext cx="792239" cy="2125065"/>
      </dsp:txXfrm>
    </dsp:sp>
    <dsp:sp modelId="{6E0D2EF6-02F0-4E02-A862-5CA4EB414BEE}">
      <dsp:nvSpPr>
        <dsp:cNvPr id="0" name=""/>
        <dsp:cNvSpPr/>
      </dsp:nvSpPr>
      <dsp:spPr>
        <a:xfrm>
          <a:off x="8452161" y="23906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F1DD2-3E04-4CA4-AE76-34F724205FF0}">
      <dsp:nvSpPr>
        <dsp:cNvPr id="0" name=""/>
        <dsp:cNvSpPr/>
      </dsp:nvSpPr>
      <dsp:spPr>
        <a:xfrm>
          <a:off x="9153526" y="3187598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8P Log</a:t>
          </a:r>
        </a:p>
      </dsp:txBody>
      <dsp:txXfrm>
        <a:off x="9153526" y="3187598"/>
        <a:ext cx="792239" cy="2125065"/>
      </dsp:txXfrm>
    </dsp:sp>
    <dsp:sp modelId="{80E25E9E-723D-4C32-8616-7A609B4C0124}">
      <dsp:nvSpPr>
        <dsp:cNvPr id="0" name=""/>
        <dsp:cNvSpPr/>
      </dsp:nvSpPr>
      <dsp:spPr>
        <a:xfrm>
          <a:off x="9284012" y="23906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631E8-FBD7-4C87-8011-4A5C70D51F74}">
      <dsp:nvSpPr>
        <dsp:cNvPr id="0" name=""/>
        <dsp:cNvSpPr/>
      </dsp:nvSpPr>
      <dsp:spPr>
        <a:xfrm>
          <a:off x="9985377" y="0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10P Log</a:t>
          </a:r>
        </a:p>
      </dsp:txBody>
      <dsp:txXfrm>
        <a:off x="9985377" y="0"/>
        <a:ext cx="792239" cy="2125065"/>
      </dsp:txXfrm>
    </dsp:sp>
    <dsp:sp modelId="{E284109A-9F86-4F1B-A5A9-B0916AAF69D7}">
      <dsp:nvSpPr>
        <dsp:cNvPr id="0" name=""/>
        <dsp:cNvSpPr/>
      </dsp:nvSpPr>
      <dsp:spPr>
        <a:xfrm>
          <a:off x="10115864" y="23906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3C14D-75A3-446B-9A4E-E07BD4AD5F9E}">
      <dsp:nvSpPr>
        <dsp:cNvPr id="0" name=""/>
        <dsp:cNvSpPr/>
      </dsp:nvSpPr>
      <dsp:spPr>
        <a:xfrm>
          <a:off x="0" y="1395412"/>
          <a:ext cx="11978640" cy="2514596"/>
        </a:xfrm>
        <a:prstGeom prst="notchedRightArrow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817EB-C5EC-4664-8144-D6A6E3F39231}">
      <dsp:nvSpPr>
        <dsp:cNvPr id="0" name=""/>
        <dsp:cNvSpPr/>
      </dsp:nvSpPr>
      <dsp:spPr>
        <a:xfrm>
          <a:off x="116" y="0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12A Full</a:t>
          </a:r>
        </a:p>
      </dsp:txBody>
      <dsp:txXfrm>
        <a:off x="116" y="0"/>
        <a:ext cx="783027" cy="2152650"/>
      </dsp:txXfrm>
    </dsp:sp>
    <dsp:sp modelId="{3AE839AD-FE24-457B-9313-3C782F41FBF0}">
      <dsp:nvSpPr>
        <dsp:cNvPr id="0" name=""/>
        <dsp:cNvSpPr/>
      </dsp:nvSpPr>
      <dsp:spPr>
        <a:xfrm>
          <a:off x="122548" y="2421731"/>
          <a:ext cx="538162" cy="538162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FD0D9-076F-4765-A824-DFA6418F723E}">
      <dsp:nvSpPr>
        <dsp:cNvPr id="0" name=""/>
        <dsp:cNvSpPr/>
      </dsp:nvSpPr>
      <dsp:spPr>
        <a:xfrm>
          <a:off x="822295" y="3228974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2A Log</a:t>
          </a:r>
        </a:p>
      </dsp:txBody>
      <dsp:txXfrm>
        <a:off x="822295" y="3228974"/>
        <a:ext cx="783027" cy="2152650"/>
      </dsp:txXfrm>
    </dsp:sp>
    <dsp:sp modelId="{F2396FC2-C011-4547-A1EF-3D7614DD726F}">
      <dsp:nvSpPr>
        <dsp:cNvPr id="0" name=""/>
        <dsp:cNvSpPr/>
      </dsp:nvSpPr>
      <dsp:spPr>
        <a:xfrm>
          <a:off x="936924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F043B-B8AC-481F-AC04-787C5896701C}">
      <dsp:nvSpPr>
        <dsp:cNvPr id="0" name=""/>
        <dsp:cNvSpPr/>
      </dsp:nvSpPr>
      <dsp:spPr>
        <a:xfrm>
          <a:off x="1644474" y="0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4A Log</a:t>
          </a:r>
        </a:p>
      </dsp:txBody>
      <dsp:txXfrm>
        <a:off x="1644474" y="0"/>
        <a:ext cx="783027" cy="2152650"/>
      </dsp:txXfrm>
    </dsp:sp>
    <dsp:sp modelId="{54F70F27-95EA-4E95-A01E-2A0821F50EF6}">
      <dsp:nvSpPr>
        <dsp:cNvPr id="0" name=""/>
        <dsp:cNvSpPr/>
      </dsp:nvSpPr>
      <dsp:spPr>
        <a:xfrm>
          <a:off x="1759103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68D7B-2269-447C-9689-1316039A3535}">
      <dsp:nvSpPr>
        <dsp:cNvPr id="0" name=""/>
        <dsp:cNvSpPr/>
      </dsp:nvSpPr>
      <dsp:spPr>
        <a:xfrm>
          <a:off x="2466653" y="3228974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6A Log</a:t>
          </a:r>
        </a:p>
      </dsp:txBody>
      <dsp:txXfrm>
        <a:off x="2466653" y="3228974"/>
        <a:ext cx="783027" cy="2152650"/>
      </dsp:txXfrm>
    </dsp:sp>
    <dsp:sp modelId="{3700E987-BF9F-4AE3-BFDF-8FBE2E9CEE30}">
      <dsp:nvSpPr>
        <dsp:cNvPr id="0" name=""/>
        <dsp:cNvSpPr/>
      </dsp:nvSpPr>
      <dsp:spPr>
        <a:xfrm>
          <a:off x="2581282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FBF0E-0A0D-4A5C-A014-5941C31265D9}">
      <dsp:nvSpPr>
        <dsp:cNvPr id="0" name=""/>
        <dsp:cNvSpPr/>
      </dsp:nvSpPr>
      <dsp:spPr>
        <a:xfrm>
          <a:off x="3288832" y="0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8A Log</a:t>
          </a:r>
        </a:p>
      </dsp:txBody>
      <dsp:txXfrm>
        <a:off x="3288832" y="0"/>
        <a:ext cx="783027" cy="2152650"/>
      </dsp:txXfrm>
    </dsp:sp>
    <dsp:sp modelId="{53BAFF16-BE9B-41DC-8332-FAD8C5F1627D}">
      <dsp:nvSpPr>
        <dsp:cNvPr id="0" name=""/>
        <dsp:cNvSpPr/>
      </dsp:nvSpPr>
      <dsp:spPr>
        <a:xfrm>
          <a:off x="3403461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359BB-E509-455B-A922-5A123CE96BAC}">
      <dsp:nvSpPr>
        <dsp:cNvPr id="0" name=""/>
        <dsp:cNvSpPr/>
      </dsp:nvSpPr>
      <dsp:spPr>
        <a:xfrm>
          <a:off x="4111011" y="3228974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10A Log</a:t>
          </a:r>
        </a:p>
      </dsp:txBody>
      <dsp:txXfrm>
        <a:off x="4111011" y="3228974"/>
        <a:ext cx="783027" cy="2152650"/>
      </dsp:txXfrm>
    </dsp:sp>
    <dsp:sp modelId="{F9B6CB76-30B3-413F-86DB-92D318A9B0C8}">
      <dsp:nvSpPr>
        <dsp:cNvPr id="0" name=""/>
        <dsp:cNvSpPr/>
      </dsp:nvSpPr>
      <dsp:spPr>
        <a:xfrm>
          <a:off x="4233443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A9ABE-2305-4823-82A9-60C9E6CE8C1B}">
      <dsp:nvSpPr>
        <dsp:cNvPr id="0" name=""/>
        <dsp:cNvSpPr/>
      </dsp:nvSpPr>
      <dsp:spPr>
        <a:xfrm>
          <a:off x="4933189" y="0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12P Diff</a:t>
          </a:r>
        </a:p>
      </dsp:txBody>
      <dsp:txXfrm>
        <a:off x="4933189" y="0"/>
        <a:ext cx="783027" cy="2152650"/>
      </dsp:txXfrm>
    </dsp:sp>
    <dsp:sp modelId="{6ACBD7BA-5811-40F9-B464-E6601A2764C0}">
      <dsp:nvSpPr>
        <dsp:cNvPr id="0" name=""/>
        <dsp:cNvSpPr/>
      </dsp:nvSpPr>
      <dsp:spPr>
        <a:xfrm>
          <a:off x="5055622" y="2421731"/>
          <a:ext cx="538162" cy="538162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5F51A-1C70-437F-A917-E998B08E4246}">
      <dsp:nvSpPr>
        <dsp:cNvPr id="0" name=""/>
        <dsp:cNvSpPr/>
      </dsp:nvSpPr>
      <dsp:spPr>
        <a:xfrm>
          <a:off x="5755368" y="3228974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2P Log</a:t>
          </a:r>
        </a:p>
      </dsp:txBody>
      <dsp:txXfrm>
        <a:off x="5755368" y="3228974"/>
        <a:ext cx="783027" cy="2152650"/>
      </dsp:txXfrm>
    </dsp:sp>
    <dsp:sp modelId="{748B03B1-22B4-4F2A-AFF5-AD375A9E7AAC}">
      <dsp:nvSpPr>
        <dsp:cNvPr id="0" name=""/>
        <dsp:cNvSpPr/>
      </dsp:nvSpPr>
      <dsp:spPr>
        <a:xfrm>
          <a:off x="5877801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1F285-E882-4D96-ABD4-80A5B5A70C3B}">
      <dsp:nvSpPr>
        <dsp:cNvPr id="0" name=""/>
        <dsp:cNvSpPr/>
      </dsp:nvSpPr>
      <dsp:spPr>
        <a:xfrm>
          <a:off x="6577547" y="0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4P Log</a:t>
          </a:r>
        </a:p>
      </dsp:txBody>
      <dsp:txXfrm>
        <a:off x="6577547" y="0"/>
        <a:ext cx="783027" cy="2152650"/>
      </dsp:txXfrm>
    </dsp:sp>
    <dsp:sp modelId="{F7EA2FC8-1F93-44E7-A856-CFBBC92472B3}">
      <dsp:nvSpPr>
        <dsp:cNvPr id="0" name=""/>
        <dsp:cNvSpPr/>
      </dsp:nvSpPr>
      <dsp:spPr>
        <a:xfrm>
          <a:off x="6699980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339E4-03F0-41BF-AC63-EE47E0899816}">
      <dsp:nvSpPr>
        <dsp:cNvPr id="0" name=""/>
        <dsp:cNvSpPr/>
      </dsp:nvSpPr>
      <dsp:spPr>
        <a:xfrm>
          <a:off x="7399726" y="3228974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6P Log</a:t>
          </a:r>
        </a:p>
      </dsp:txBody>
      <dsp:txXfrm>
        <a:off x="7399726" y="3228974"/>
        <a:ext cx="783027" cy="2152650"/>
      </dsp:txXfrm>
    </dsp:sp>
    <dsp:sp modelId="{415DDA8E-F418-4CA9-8F47-07D3934B19E2}">
      <dsp:nvSpPr>
        <dsp:cNvPr id="0" name=""/>
        <dsp:cNvSpPr/>
      </dsp:nvSpPr>
      <dsp:spPr>
        <a:xfrm>
          <a:off x="7522159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AE0E2-97CE-4952-BDB1-0ACEC10B7DCC}">
      <dsp:nvSpPr>
        <dsp:cNvPr id="0" name=""/>
        <dsp:cNvSpPr/>
      </dsp:nvSpPr>
      <dsp:spPr>
        <a:xfrm>
          <a:off x="8221905" y="0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8P Log</a:t>
          </a:r>
        </a:p>
      </dsp:txBody>
      <dsp:txXfrm>
        <a:off x="8221905" y="0"/>
        <a:ext cx="783027" cy="2152650"/>
      </dsp:txXfrm>
    </dsp:sp>
    <dsp:sp modelId="{CEBC9DB0-149E-496C-BF1F-FE615F609F00}">
      <dsp:nvSpPr>
        <dsp:cNvPr id="0" name=""/>
        <dsp:cNvSpPr/>
      </dsp:nvSpPr>
      <dsp:spPr>
        <a:xfrm>
          <a:off x="8344338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DE719-F809-4340-9019-0ED4A0BB6550}">
      <dsp:nvSpPr>
        <dsp:cNvPr id="0" name=""/>
        <dsp:cNvSpPr/>
      </dsp:nvSpPr>
      <dsp:spPr>
        <a:xfrm>
          <a:off x="9044084" y="3228974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10P Log</a:t>
          </a:r>
        </a:p>
      </dsp:txBody>
      <dsp:txXfrm>
        <a:off x="9044084" y="3228974"/>
        <a:ext cx="783027" cy="2152650"/>
      </dsp:txXfrm>
    </dsp:sp>
    <dsp:sp modelId="{6FB1F113-023C-4E0F-90EA-ABA2BA0E56B0}">
      <dsp:nvSpPr>
        <dsp:cNvPr id="0" name=""/>
        <dsp:cNvSpPr/>
      </dsp:nvSpPr>
      <dsp:spPr>
        <a:xfrm>
          <a:off x="9166517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11828-4863-47BD-B482-99E108B5E152}">
      <dsp:nvSpPr>
        <dsp:cNvPr id="0" name=""/>
        <dsp:cNvSpPr/>
      </dsp:nvSpPr>
      <dsp:spPr>
        <a:xfrm>
          <a:off x="9866263" y="0"/>
          <a:ext cx="914396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11P Test</a:t>
          </a:r>
        </a:p>
      </dsp:txBody>
      <dsp:txXfrm>
        <a:off x="9866263" y="0"/>
        <a:ext cx="914396" cy="2152650"/>
      </dsp:txXfrm>
    </dsp:sp>
    <dsp:sp modelId="{8CCED297-58D2-4CDF-89DE-B42A3CC96B37}">
      <dsp:nvSpPr>
        <dsp:cNvPr id="0" name=""/>
        <dsp:cNvSpPr/>
      </dsp:nvSpPr>
      <dsp:spPr>
        <a:xfrm>
          <a:off x="10054380" y="2421731"/>
          <a:ext cx="538162" cy="538162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3BC1C-98E8-492C-8D93-7FFD9B2B0CF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72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46389"/>
            <a:ext cx="5486400" cy="36379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0BCD-A208-4670-A0AB-81D7689B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6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57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4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71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2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59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4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37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86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0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9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18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36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86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3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2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3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15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97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4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3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17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6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5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67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9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9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0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B88D-C57F-A8AF-4579-4C170A306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4F615-07E6-FAC2-835A-147F9D4BF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51B39-227B-90A7-A1D3-C6C46607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B0B36-015A-B8E9-CA48-1777EFC5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E378D-5805-6012-D531-0BCFF9FA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4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A05A-D78C-BA97-A128-70CE6DA3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9151F-1070-F87D-E8C1-F9C19026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2737-127E-A59E-E806-DA022A31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88C73-4FA7-C972-FFA8-71518199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8FD-2030-30B7-29EB-BA20E110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B1A73-6B63-6F0D-D677-8844E2358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4AF3D-9720-F516-35F6-952E42CAB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AEC61-CB2D-C631-1FDC-F9BED451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74FA-D519-7640-209A-3C6DEA62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314D-BA58-8D49-E4F4-C6FA6234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1BD3-B22B-7C60-2E41-87F7CCDC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42A2-B046-821F-BDD3-C3803CC9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00E05-2D3E-B212-1686-72510AAA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A310-B294-D5DF-65D3-E3B1ADFD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F816A-7951-3415-9691-27060F70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7C9C-AD79-FFE2-5B2D-906875C3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769B6-CD95-B4E1-C868-3C39FDDED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8FA3B-5EC2-D32C-DEEF-BD0462DB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7CFF-C6C0-2672-12C0-2EB8006F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1F2C4-D5B8-FE99-5616-11AD0B05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9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2B31-D680-8E77-B5E1-07CE3C4D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940BE-E3E1-32D2-94D6-C6D60CCBF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E834A-1F84-D801-A363-A72D52DA3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8F02F-3439-8A82-138D-BB023F20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E9E0-FB17-42A9-8D3F-756F655F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22F5E-9E84-4401-7616-CE439043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0923-8E96-8BC9-B14F-83528C62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55F8D-ADE2-E950-9543-D385E8D8C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AB807-2F93-2C74-CECE-788C076D9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8CAE7-AD28-6EE7-6D3E-438C7357F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82BD3-A45F-77C9-EEBB-8ED700A02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289DE-ED74-5BE0-6E95-ECA4BDAD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AE76D-8DD2-CCA2-C4CA-018DD03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A6617-63EB-2F02-68F8-2544678C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2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FD51-0CC2-0AB5-28ED-12501816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F543A-9762-06FD-790B-6BDA9256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9C646-2D7D-9244-0013-B4F5B78F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5F359-4B1B-FB0A-A4B0-48CA5CAC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16B4D-20E3-EF77-FCBA-B00D3C04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E493D-E671-317D-82FA-77C1C4D0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33A1C-8D46-A228-DBD2-CFBE6A68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0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5276-6A9B-E026-AFA3-5D144F0E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7170-807B-025F-C095-9C550A4B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727B2-8579-EA67-F211-BD76E795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41A99-D6DF-B670-9FBD-91D52BA3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DB983-CFE8-EDAF-69B3-2757EFCD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3D903-2752-7C07-2246-F80722E3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9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F0A5-3E62-26E0-78C7-9B3E6D8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3A8D4-1A47-F072-10A0-805CC2253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22356-447D-9062-1129-C33FBB8D2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E3651-E47C-C314-C3DC-A85677F5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FE2CF-99CF-C430-D851-4F57ACA0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F6797-620A-164C-14A8-4B159992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3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F1D66-E437-4B98-64BE-D09FA020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C9D-F7AA-206E-23B7-71A4BD1CE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4EC22-B381-48CE-0155-C37180680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B88A-7B01-4182-9B17-65B2A021AB9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37EF9-973B-C973-0FD3-68C3E5CEA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F892D-5B7C-3791-E727-B4E0246A2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notesSlide" Target="../notesSlides/notesSlide10.xml"/><Relationship Id="rId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5.jpeg"/><Relationship Id="rId9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notesSlide" Target="../notesSlides/notesSlide11.xml"/><Relationship Id="rId7" Type="http://schemas.openxmlformats.org/officeDocument/2006/relationships/diagramQuickStyle" Target="../diagrams/quickStyl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5.jpeg"/><Relationship Id="rId9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7.png"/><Relationship Id="rId5" Type="http://schemas.openxmlformats.org/officeDocument/2006/relationships/image" Target="../media/image5.jpe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22.jpe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40.png"/><Relationship Id="rId5" Type="http://schemas.openxmlformats.org/officeDocument/2006/relationships/image" Target="../media/image28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41.png"/><Relationship Id="rId5" Type="http://schemas.openxmlformats.org/officeDocument/2006/relationships/image" Target="../media/image28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42.png"/><Relationship Id="rId5" Type="http://schemas.openxmlformats.org/officeDocument/2006/relationships/image" Target="../media/image28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43.png"/><Relationship Id="rId5" Type="http://schemas.openxmlformats.org/officeDocument/2006/relationships/image" Target="../media/image28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notesSlide" Target="../notesSlides/notesSlide9.xml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jpe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Rectangle 1063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DACCD-0C65-75F4-60D2-40207A985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74819"/>
            <a:ext cx="4375151" cy="2858363"/>
          </a:xfrm>
        </p:spPr>
        <p:txBody>
          <a:bodyPr>
            <a:noAutofit/>
          </a:bodyPr>
          <a:lstStyle/>
          <a:p>
            <a:pPr algn="l"/>
            <a:r>
              <a:rPr lang="en-US" sz="5200" b="0" i="0" dirty="0">
                <a:solidFill>
                  <a:schemeClr val="bg1"/>
                </a:solidFill>
                <a:effectLst/>
                <a:latin typeface="+mn-lt"/>
              </a:rPr>
              <a:t>A Database Backup Is Useless If You Can't Restore It</a:t>
            </a:r>
            <a:endParaRPr lang="en-US" sz="5200" b="1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9D2B6E0-8F5F-9547-A014-F661EB0E3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852800"/>
            <a:ext cx="4377793" cy="1155888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Joe Gavin</a:t>
            </a:r>
          </a:p>
        </p:txBody>
      </p:sp>
      <p:grpSp>
        <p:nvGrpSpPr>
          <p:cNvPr id="1079" name="Group 1065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067" name="Group 1066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1080" name="Freeform: Shape 1070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81" name="Freeform: Shape 1071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1069" name="Freeform: Shape 1068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70" name="Freeform: Shape 1069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AEBC678-16A5-A5C3-8CF1-ACA66E24F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058" y="1627299"/>
            <a:ext cx="5581477" cy="36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31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Failure at 5:00 PM</a:t>
            </a:r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4" name="Rectangle 6163">
            <a:extLst>
              <a:ext uri="{FF2B5EF4-FFF2-40B4-BE49-F238E27FC236}">
                <a16:creationId xmlns:a16="http://schemas.microsoft.com/office/drawing/2014/main" id="{8CFCE8B3-80BF-9E40-E03D-492AE0BC4A0E}"/>
              </a:ext>
            </a:extLst>
          </p:cNvPr>
          <p:cNvSpPr/>
          <p:nvPr/>
        </p:nvSpPr>
        <p:spPr>
          <a:xfrm>
            <a:off x="1150704" y="4410813"/>
            <a:ext cx="10901753" cy="64423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9545EE2E-3582-EFB7-385C-C3D0E2D0E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78502"/>
              </p:ext>
            </p:extLst>
          </p:nvPr>
        </p:nvGraphicFramePr>
        <p:xfrm>
          <a:off x="91440" y="1371600"/>
          <a:ext cx="11978640" cy="5312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F5D3395E-CB81-AC35-43C4-F1EA0317F25C}"/>
              </a:ext>
            </a:extLst>
          </p:cNvPr>
          <p:cNvSpPr/>
          <p:nvPr/>
        </p:nvSpPr>
        <p:spPr>
          <a:xfrm>
            <a:off x="363974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6DACE8F-3B71-75F0-6C21-44C75949F905}"/>
              </a:ext>
            </a:extLst>
          </p:cNvPr>
          <p:cNvSpPr/>
          <p:nvPr/>
        </p:nvSpPr>
        <p:spPr>
          <a:xfrm>
            <a:off x="6126480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EBB8373-3626-A4A6-6178-700B9FE1656E}"/>
              </a:ext>
            </a:extLst>
          </p:cNvPr>
          <p:cNvSpPr/>
          <p:nvPr/>
        </p:nvSpPr>
        <p:spPr>
          <a:xfrm>
            <a:off x="6949440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C773386-8C99-F909-BCA6-C654D6052485}"/>
              </a:ext>
            </a:extLst>
          </p:cNvPr>
          <p:cNvSpPr/>
          <p:nvPr/>
        </p:nvSpPr>
        <p:spPr>
          <a:xfrm>
            <a:off x="5394960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7B466-B130-D7EA-B9A3-4ABC136C94F9}"/>
              </a:ext>
            </a:extLst>
          </p:cNvPr>
          <p:cNvSpPr/>
          <p:nvPr/>
        </p:nvSpPr>
        <p:spPr>
          <a:xfrm>
            <a:off x="7589520" y="2282593"/>
            <a:ext cx="740664" cy="3657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ED0197-8371-BBE8-2AC4-0F62518B559E}"/>
              </a:ext>
            </a:extLst>
          </p:cNvPr>
          <p:cNvSpPr/>
          <p:nvPr/>
        </p:nvSpPr>
        <p:spPr>
          <a:xfrm>
            <a:off x="910828" y="2282594"/>
            <a:ext cx="4170046" cy="36576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68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Restores at 11:00 PM</a:t>
            </a:r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4" name="Rectangle 6163">
            <a:extLst>
              <a:ext uri="{FF2B5EF4-FFF2-40B4-BE49-F238E27FC236}">
                <a16:creationId xmlns:a16="http://schemas.microsoft.com/office/drawing/2014/main" id="{8CFCE8B3-80BF-9E40-E03D-492AE0BC4A0E}"/>
              </a:ext>
            </a:extLst>
          </p:cNvPr>
          <p:cNvSpPr/>
          <p:nvPr/>
        </p:nvSpPr>
        <p:spPr>
          <a:xfrm>
            <a:off x="1150704" y="4410813"/>
            <a:ext cx="10901753" cy="64423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9545EE2E-3582-EFB7-385C-C3D0E2D0E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01510"/>
              </p:ext>
            </p:extLst>
          </p:nvPr>
        </p:nvGraphicFramePr>
        <p:xfrm>
          <a:off x="91440" y="1371600"/>
          <a:ext cx="11978640" cy="538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F5D3395E-CB81-AC35-43C4-F1EA0317F25C}"/>
              </a:ext>
            </a:extLst>
          </p:cNvPr>
          <p:cNvSpPr/>
          <p:nvPr/>
        </p:nvSpPr>
        <p:spPr>
          <a:xfrm>
            <a:off x="363974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6DACE8F-3B71-75F0-6C21-44C75949F905}"/>
              </a:ext>
            </a:extLst>
          </p:cNvPr>
          <p:cNvSpPr/>
          <p:nvPr/>
        </p:nvSpPr>
        <p:spPr>
          <a:xfrm>
            <a:off x="6126480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EBB8373-3626-A4A6-6178-700B9FE1656E}"/>
              </a:ext>
            </a:extLst>
          </p:cNvPr>
          <p:cNvSpPr/>
          <p:nvPr/>
        </p:nvSpPr>
        <p:spPr>
          <a:xfrm>
            <a:off x="6949440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C773386-8C99-F909-BCA6-C654D6052485}"/>
              </a:ext>
            </a:extLst>
          </p:cNvPr>
          <p:cNvSpPr/>
          <p:nvPr/>
        </p:nvSpPr>
        <p:spPr>
          <a:xfrm>
            <a:off x="5303520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7B466-B130-D7EA-B9A3-4ABC136C94F9}"/>
              </a:ext>
            </a:extLst>
          </p:cNvPr>
          <p:cNvSpPr/>
          <p:nvPr/>
        </p:nvSpPr>
        <p:spPr>
          <a:xfrm>
            <a:off x="10058400" y="2286000"/>
            <a:ext cx="739140" cy="36576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ED0197-8371-BBE8-2AC4-0F62518B559E}"/>
              </a:ext>
            </a:extLst>
          </p:cNvPr>
          <p:cNvSpPr/>
          <p:nvPr/>
        </p:nvSpPr>
        <p:spPr>
          <a:xfrm>
            <a:off x="906780" y="2450591"/>
            <a:ext cx="4170046" cy="36576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3BED0D2-39C1-4BA3-690C-8EFC56855132}"/>
              </a:ext>
            </a:extLst>
          </p:cNvPr>
          <p:cNvSpPr/>
          <p:nvPr/>
        </p:nvSpPr>
        <p:spPr>
          <a:xfrm>
            <a:off x="7801932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0BF4E33-614B-09B7-25D1-6F29C03B096B}"/>
              </a:ext>
            </a:extLst>
          </p:cNvPr>
          <p:cNvSpPr/>
          <p:nvPr/>
        </p:nvSpPr>
        <p:spPr>
          <a:xfrm>
            <a:off x="8578214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F14D9FD-9599-5750-5DAD-CD47005E5319}"/>
              </a:ext>
            </a:extLst>
          </p:cNvPr>
          <p:cNvSpPr/>
          <p:nvPr/>
        </p:nvSpPr>
        <p:spPr>
          <a:xfrm>
            <a:off x="9431654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678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9" grpId="0" animBg="1"/>
      <p:bldP spid="6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PowerShell - MuniTech Academy">
            <a:extLst>
              <a:ext uri="{FF2B5EF4-FFF2-40B4-BE49-F238E27FC236}">
                <a16:creationId xmlns:a16="http://schemas.microsoft.com/office/drawing/2014/main" id="{495971F7-FF1C-CD01-5E2F-8BBF997F9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3417917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QL Server Management Studio. In this article we are going to know… | by  Rohit Patil | Medium">
            <a:extLst>
              <a:ext uri="{FF2B5EF4-FFF2-40B4-BE49-F238E27FC236}">
                <a16:creationId xmlns:a16="http://schemas.microsoft.com/office/drawing/2014/main" id="{0B6AFE5F-F07B-E9F0-C545-3CA5E495A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3426251"/>
            <a:ext cx="1650206" cy="1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&amp;P 500 Index Chart — SPX Quote — TradingView">
            <a:extLst>
              <a:ext uri="{FF2B5EF4-FFF2-40B4-BE49-F238E27FC236}">
                <a16:creationId xmlns:a16="http://schemas.microsoft.com/office/drawing/2014/main" id="{D9CB665B-5457-EEAE-AF73-FFA3DBF3F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522" y="1737360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pen Source Definition | DeepAI">
            <a:extLst>
              <a:ext uri="{FF2B5EF4-FFF2-40B4-BE49-F238E27FC236}">
                <a16:creationId xmlns:a16="http://schemas.microsoft.com/office/drawing/2014/main" id="{7D907BB7-4495-FAAE-FC1A-FEF38BBA1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496" y="1585254"/>
            <a:ext cx="1183005" cy="138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batools – the community's sql powershell module">
            <a:extLst>
              <a:ext uri="{FF2B5EF4-FFF2-40B4-BE49-F238E27FC236}">
                <a16:creationId xmlns:a16="http://schemas.microsoft.com/office/drawing/2014/main" id="{1C90FAE4-A079-DE21-B92C-B2AF2A50E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539058"/>
            <a:ext cx="3571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50B35-37AD-556E-C399-22007EE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 err="1"/>
              <a:t>dbatools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C1745-FE3F-B6E4-8ECA-25A5642DA3E6}"/>
              </a:ext>
            </a:extLst>
          </p:cNvPr>
          <p:cNvSpPr txBox="1"/>
          <p:nvPr/>
        </p:nvSpPr>
        <p:spPr>
          <a:xfrm>
            <a:off x="600075" y="5412848"/>
            <a:ext cx="109918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3200" dirty="0"/>
              <a:t>dbatools.io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A4CEA8-9274-7C7C-D91E-41698089C2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6360" y="3700029"/>
            <a:ext cx="2029109" cy="9502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703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Backup-</a:t>
            </a:r>
            <a:r>
              <a:rPr lang="en-US" dirty="0" err="1"/>
              <a:t>DbaDatabase</a:t>
            </a:r>
            <a:endParaRPr lang="en-US" dirty="0"/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0ED25-E983-67B3-BD0E-95859E27A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547" y="5020550"/>
            <a:ext cx="7382905" cy="1595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C56907-8EF3-8C6B-5CC2-AF40418DF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547" y="2970989"/>
            <a:ext cx="7359090" cy="1833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F57CA7-BBF3-92F4-B639-B6C9F9D8D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4547" y="1516824"/>
            <a:ext cx="7311458" cy="1238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F24299-43E9-258B-8F38-94125D999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2055813"/>
            <a:ext cx="11774544" cy="2934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26AC35-2391-9742-CC8F-64CDCF4BE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" y="4078520"/>
            <a:ext cx="11812648" cy="2553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7EC9CE-649D-EA8B-74D6-7C2160578F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" y="1274654"/>
            <a:ext cx="11812648" cy="2248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256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86ADBB-B61C-0DD2-DA58-6AD5F7D46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463040"/>
            <a:ext cx="5319502" cy="5029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Schedule Backup-</a:t>
            </a:r>
            <a:r>
              <a:rPr lang="en-US" dirty="0" err="1"/>
              <a:t>DbaDatabase</a:t>
            </a:r>
            <a:endParaRPr lang="en-US" dirty="0"/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FBEAD-AB4C-35E2-F018-D8FD18C2F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2103120"/>
            <a:ext cx="6180206" cy="654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E89D57-AA54-1F2B-472A-138BCC586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1951" y="4572000"/>
            <a:ext cx="4167769" cy="4667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44BC2B-7D4E-CEC9-C454-F7E06C568E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023360"/>
            <a:ext cx="4167769" cy="4667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6582A9-0D04-8EDA-553C-2A7837DF5D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5089" y="3475757"/>
            <a:ext cx="4167769" cy="4667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707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0B35-37AD-556E-C399-22007EE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Test-</a:t>
            </a:r>
            <a:r>
              <a:rPr lang="en-US" b="1" dirty="0" err="1"/>
              <a:t>DbaLastBackup</a:t>
            </a:r>
            <a:r>
              <a:rPr lang="en-US" b="1" dirty="0"/>
              <a:t>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BDA4EA0-2C6D-F07B-1507-0DDC43CE6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66" y="2377440"/>
            <a:ext cx="2405063" cy="29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44098D3-26AD-1BBC-5D5F-AC784CA36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2377439"/>
            <a:ext cx="2405063" cy="29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9D9801-2398-7128-6CE0-77B78CA46BC7}"/>
              </a:ext>
            </a:extLst>
          </p:cNvPr>
          <p:cNvSpPr txBox="1"/>
          <p:nvPr/>
        </p:nvSpPr>
        <p:spPr>
          <a:xfrm>
            <a:off x="3840480" y="3200400"/>
            <a:ext cx="1924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Latest backup information from source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AD8572-E4C9-5A33-E356-86D0853BE1B6}"/>
              </a:ext>
            </a:extLst>
          </p:cNvPr>
          <p:cNvSpPr txBox="1">
            <a:spLocks noChangeAspect="1"/>
          </p:cNvSpPr>
          <p:nvPr/>
        </p:nvSpPr>
        <p:spPr>
          <a:xfrm>
            <a:off x="9242241" y="182880"/>
            <a:ext cx="2853992" cy="6494085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Restores </a:t>
            </a:r>
            <a:r>
              <a:rPr lang="en-US" sz="3200" dirty="0">
                <a:solidFill>
                  <a:srgbClr val="212529"/>
                </a:solidFill>
              </a:rPr>
              <a:t>a</a:t>
            </a:r>
            <a:r>
              <a:rPr lang="en-US" sz="3200" b="0" i="0" dirty="0">
                <a:solidFill>
                  <a:srgbClr val="212529"/>
                </a:solidFill>
                <a:effectLst/>
              </a:rPr>
              <a:t> backup to destination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Runs DBCC CHECKDB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Drops restored test database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212529"/>
                </a:solidFill>
              </a:rPr>
              <a:t>Repeats for each database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212529"/>
                </a:solidFill>
              </a:rPr>
              <a:t>Outputs results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C9EBE0-9D04-BE64-9035-ADCB18E6B229}"/>
              </a:ext>
            </a:extLst>
          </p:cNvPr>
          <p:cNvSpPr txBox="1"/>
          <p:nvPr/>
        </p:nvSpPr>
        <p:spPr>
          <a:xfrm>
            <a:off x="776139" y="1419287"/>
            <a:ext cx="92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556806-42B7-07BC-28AC-2C496C57BDFA}"/>
              </a:ext>
            </a:extLst>
          </p:cNvPr>
          <p:cNvSpPr txBox="1"/>
          <p:nvPr/>
        </p:nvSpPr>
        <p:spPr>
          <a:xfrm>
            <a:off x="6205979" y="1419577"/>
            <a:ext cx="144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2C2849-8CA8-DD5E-CA0B-F61A3853DD8D}"/>
              </a:ext>
            </a:extLst>
          </p:cNvPr>
          <p:cNvCxnSpPr>
            <a:cxnSpLocks/>
          </p:cNvCxnSpPr>
          <p:nvPr/>
        </p:nvCxnSpPr>
        <p:spPr>
          <a:xfrm flipH="1">
            <a:off x="3085475" y="2897372"/>
            <a:ext cx="3162925" cy="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5628D0-897E-014D-F5F1-C592299209D5}"/>
              </a:ext>
            </a:extLst>
          </p:cNvPr>
          <p:cNvCxnSpPr>
            <a:cxnSpLocks/>
          </p:cNvCxnSpPr>
          <p:nvPr/>
        </p:nvCxnSpPr>
        <p:spPr>
          <a:xfrm>
            <a:off x="3110023" y="3017520"/>
            <a:ext cx="3138377" cy="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859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0B35-37AD-556E-C399-22007EE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Requirements to Run Test-</a:t>
            </a:r>
            <a:r>
              <a:rPr lang="en-US" b="1" dirty="0" err="1"/>
              <a:t>DbaLastBackup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A054-BEC6-74CA-275A-C0C295F2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574" y="1606858"/>
            <a:ext cx="9420225" cy="5251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600" dirty="0" err="1"/>
              <a:t>dbatools</a:t>
            </a:r>
            <a:r>
              <a:rPr lang="en-US" sz="4600" dirty="0"/>
              <a:t> </a:t>
            </a:r>
          </a:p>
          <a:p>
            <a:pPr lvl="1"/>
            <a:r>
              <a:rPr lang="en-US" sz="4200" dirty="0"/>
              <a:t>‘Install-Module </a:t>
            </a:r>
            <a:r>
              <a:rPr lang="en-US" sz="4200" dirty="0" err="1"/>
              <a:t>dbatools</a:t>
            </a:r>
            <a:r>
              <a:rPr lang="en-US" sz="4200" dirty="0"/>
              <a:t>’ from an elevated PowerShell session to install</a:t>
            </a:r>
          </a:p>
          <a:p>
            <a:pPr marL="0" indent="0">
              <a:buNone/>
            </a:pPr>
            <a:endParaRPr lang="en-US" sz="4600" dirty="0"/>
          </a:p>
          <a:p>
            <a:pPr marL="0" indent="0">
              <a:buNone/>
            </a:pPr>
            <a:r>
              <a:rPr lang="en-US" sz="4600" dirty="0"/>
              <a:t>Destination SQL Server at or above highest version you’re testing </a:t>
            </a:r>
          </a:p>
        </p:txBody>
      </p:sp>
      <p:pic>
        <p:nvPicPr>
          <p:cNvPr id="4" name="Picture 2" descr="dbatools – the community's sql powershell module">
            <a:extLst>
              <a:ext uri="{FF2B5EF4-FFF2-40B4-BE49-F238E27FC236}">
                <a16:creationId xmlns:a16="http://schemas.microsoft.com/office/drawing/2014/main" id="{2C405CAC-5F88-708E-B96F-17BCA6B09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1" y="1606858"/>
            <a:ext cx="1737360" cy="6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icrosoft introduces SQL Server 2022 - Techzine Europe">
            <a:extLst>
              <a:ext uri="{FF2B5EF4-FFF2-40B4-BE49-F238E27FC236}">
                <a16:creationId xmlns:a16="http://schemas.microsoft.com/office/drawing/2014/main" id="{C8FEEA9B-B786-27C0-CAFB-3123DC130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1" y="4389121"/>
            <a:ext cx="1795463" cy="107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256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0B35-37AD-556E-C399-22007EE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288183"/>
          </a:xfrm>
        </p:spPr>
        <p:txBody>
          <a:bodyPr/>
          <a:lstStyle/>
          <a:p>
            <a:pPr algn="ctr"/>
            <a:r>
              <a:rPr lang="en-US" b="1" dirty="0"/>
              <a:t>Run Test-</a:t>
            </a:r>
            <a:r>
              <a:rPr lang="en-US" b="1" dirty="0" err="1"/>
              <a:t>DbaLastBackup</a:t>
            </a:r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04349F-15CE-5A55-89FD-A147400FB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280160"/>
            <a:ext cx="9507276" cy="99073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0E5400-D96D-A1A0-117C-80FFE02CC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040" y="2377440"/>
            <a:ext cx="9335803" cy="3372321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824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0B35-37AD-556E-C399-22007EE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BackupValidation.ps1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A054-BEC6-74CA-275A-C0C295F2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96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Edit server list in text file without editing script</a:t>
            </a:r>
          </a:p>
          <a:p>
            <a:pPr marL="0" indent="0">
              <a:buNone/>
            </a:pPr>
            <a:r>
              <a:rPr lang="en-US" sz="3600" dirty="0"/>
              <a:t>All configuration done in variables</a:t>
            </a:r>
          </a:p>
          <a:p>
            <a:pPr marL="0" indent="0">
              <a:buNone/>
            </a:pPr>
            <a:r>
              <a:rPr lang="en-US" sz="3600" dirty="0"/>
              <a:t>Run it on a schedule with a SQL Agent Job</a:t>
            </a:r>
          </a:p>
          <a:p>
            <a:pPr marL="0" indent="0">
              <a:buNone/>
            </a:pPr>
            <a:r>
              <a:rPr lang="en-US" sz="3600" dirty="0"/>
              <a:t>Get an email with a .csv of the results</a:t>
            </a:r>
          </a:p>
          <a:p>
            <a:pPr marL="0" indent="0">
              <a:buNone/>
            </a:pPr>
            <a:endParaRPr lang="en-US" sz="4400" dirty="0"/>
          </a:p>
          <a:p>
            <a:endParaRPr lang="en-US" sz="4400" dirty="0"/>
          </a:p>
        </p:txBody>
      </p:sp>
      <p:pic>
        <p:nvPicPr>
          <p:cNvPr id="5122" name="Picture 2" descr="Microsoft Notepad | Logopedia | Fandom">
            <a:extLst>
              <a:ext uri="{FF2B5EF4-FFF2-40B4-BE49-F238E27FC236}">
                <a16:creationId xmlns:a16="http://schemas.microsoft.com/office/drawing/2014/main" id="{4622CDCF-5D6F-0B0A-9136-B6BD92A90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828800"/>
            <a:ext cx="535781" cy="5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1F76FE7-C4DB-AC0B-5222-BDFCC51EA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8" y="2480549"/>
            <a:ext cx="535781" cy="5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chedule icon. Red glossy web icon with shadow">
            <a:extLst>
              <a:ext uri="{FF2B5EF4-FFF2-40B4-BE49-F238E27FC236}">
                <a16:creationId xmlns:a16="http://schemas.microsoft.com/office/drawing/2014/main" id="{8274D982-FB92-8EA3-4326-B1D77DFB2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" y="3085386"/>
            <a:ext cx="535781" cy="5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Green csv icon - Free green file icons">
            <a:extLst>
              <a:ext uri="{FF2B5EF4-FFF2-40B4-BE49-F238E27FC236}">
                <a16:creationId xmlns:a16="http://schemas.microsoft.com/office/drawing/2014/main" id="{57789B92-2BA0-7E1B-A90F-513C28031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" y="3759279"/>
            <a:ext cx="535781" cy="5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93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0B35-37AD-556E-C399-22007EE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288183"/>
          </a:xfrm>
        </p:spPr>
        <p:txBody>
          <a:bodyPr/>
          <a:lstStyle/>
          <a:p>
            <a:pPr algn="ctr"/>
            <a:r>
              <a:rPr lang="en-US" b="1" dirty="0"/>
              <a:t>Server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F8CCB-C0BB-9775-992B-500B88E6C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0" y="2018623"/>
            <a:ext cx="6782746" cy="3600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241F31-CF63-4970-21CA-490632B0D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14" y="2866459"/>
            <a:ext cx="4294850" cy="15455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4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0B35-37AD-556E-C399-22007EE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Database Restore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A054-BEC6-74CA-275A-C0C295F2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118" y="1597982"/>
            <a:ext cx="5960882" cy="4894894"/>
          </a:xfrm>
        </p:spPr>
        <p:txBody>
          <a:bodyPr>
            <a:noAutofit/>
          </a:bodyPr>
          <a:lstStyle/>
          <a:p>
            <a:r>
              <a:rPr lang="en-US" sz="3600" dirty="0"/>
              <a:t>What are the repercussions of not being able to restore a backup?</a:t>
            </a:r>
          </a:p>
          <a:p>
            <a:pPr lvl="1"/>
            <a:r>
              <a:rPr lang="en-US" sz="3600" dirty="0"/>
              <a:t>Lost $$$</a:t>
            </a:r>
          </a:p>
          <a:p>
            <a:pPr lvl="1"/>
            <a:r>
              <a:rPr lang="en-US" sz="3600" dirty="0"/>
              <a:t>Lost confidence</a:t>
            </a:r>
          </a:p>
          <a:p>
            <a:pPr lvl="1"/>
            <a:r>
              <a:rPr lang="en-US" sz="3600" dirty="0"/>
              <a:t>Lost employment? </a:t>
            </a:r>
          </a:p>
          <a:p>
            <a:endParaRPr lang="en-US" sz="3200" dirty="0"/>
          </a:p>
          <a:p>
            <a:pPr lvl="1"/>
            <a:endParaRPr lang="en-US" sz="3200" dirty="0"/>
          </a:p>
        </p:txBody>
      </p:sp>
      <p:pic>
        <p:nvPicPr>
          <p:cNvPr id="1026" name="Picture 2" descr="My Server Room | Firechief Global">
            <a:extLst>
              <a:ext uri="{FF2B5EF4-FFF2-40B4-BE49-F238E27FC236}">
                <a16:creationId xmlns:a16="http://schemas.microsoft.com/office/drawing/2014/main" id="{BDBFCA26-B065-1EC6-11C8-0C9A4506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59" y="1690688"/>
            <a:ext cx="5740924" cy="4343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402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0A470F1-6A09-3649-F92C-E8593D76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BackupValidation.ps1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D92B6-4DE2-9C35-DB3D-ACC0113DF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13" y="1299422"/>
            <a:ext cx="7318126" cy="5127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F51DD24-F033-7CCF-6FE6-474972CA8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" y="431508"/>
            <a:ext cx="7668696" cy="22339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80901AA-77FC-945E-CDB0-F193CA1F5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" y="1629695"/>
            <a:ext cx="7668696" cy="26840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EB8DFDA-EA39-69EF-E5B1-3781FD5D8D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429000"/>
            <a:ext cx="11503042" cy="14170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BAAFBD-AC82-3CF1-A11D-CE53C88132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" y="4767721"/>
            <a:ext cx="11503042" cy="1683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01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9F79-A7BA-6FEE-C484-A7CA0B1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SQL Agent Job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77AE2-EA58-DB6E-A17B-19EB365D3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571185"/>
            <a:ext cx="5319502" cy="50299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49E77-7D2F-2F09-0477-66A2B069D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9" y="1653753"/>
            <a:ext cx="8718973" cy="866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2CA2CB-5225-6010-0234-DE8786833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5337" y="4025012"/>
            <a:ext cx="6987562" cy="535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420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2961D50-4FB6-546E-CAB9-021A9733F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71" y="1325881"/>
            <a:ext cx="9435829" cy="5228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0231718-3A01-6CD5-B085-4398E79D3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72" y="1325881"/>
            <a:ext cx="9435829" cy="5228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2F80C-AB6C-90FA-CC9D-A2059764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Output File</a:t>
            </a:r>
          </a:p>
        </p:txBody>
      </p:sp>
      <p:pic>
        <p:nvPicPr>
          <p:cNvPr id="4102" name="Picture 6" descr="Green csv icon - Free green file icons">
            <a:extLst>
              <a:ext uri="{FF2B5EF4-FFF2-40B4-BE49-F238E27FC236}">
                <a16:creationId xmlns:a16="http://schemas.microsoft.com/office/drawing/2014/main" id="{00B102A9-72AA-2F22-7AA3-4C776E577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9D5DE0-EDC5-4D93-0932-BDE959BB44E9}"/>
              </a:ext>
            </a:extLst>
          </p:cNvPr>
          <p:cNvSpPr/>
          <p:nvPr/>
        </p:nvSpPr>
        <p:spPr>
          <a:xfrm>
            <a:off x="4756417" y="1590594"/>
            <a:ext cx="814507" cy="40015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163C18-8D2B-1845-53C1-1EF3AEC6B262}"/>
              </a:ext>
            </a:extLst>
          </p:cNvPr>
          <p:cNvSpPr/>
          <p:nvPr/>
        </p:nvSpPr>
        <p:spPr>
          <a:xfrm>
            <a:off x="4756417" y="1990749"/>
            <a:ext cx="1339583" cy="26835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71574-3DB5-6C51-9812-DAB7487F4C63}"/>
              </a:ext>
            </a:extLst>
          </p:cNvPr>
          <p:cNvSpPr/>
          <p:nvPr/>
        </p:nvSpPr>
        <p:spPr>
          <a:xfrm>
            <a:off x="4756416" y="5267406"/>
            <a:ext cx="814508" cy="128652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EB1D-9349-2C16-4E3B-4425DDEA9173}"/>
              </a:ext>
            </a:extLst>
          </p:cNvPr>
          <p:cNvSpPr/>
          <p:nvPr/>
        </p:nvSpPr>
        <p:spPr>
          <a:xfrm>
            <a:off x="5570924" y="6267971"/>
            <a:ext cx="518590" cy="28595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2C7F6C-B76B-8716-B462-B6610653DD29}"/>
              </a:ext>
            </a:extLst>
          </p:cNvPr>
          <p:cNvCxnSpPr>
            <a:cxnSpLocks/>
          </p:cNvCxnSpPr>
          <p:nvPr/>
        </p:nvCxnSpPr>
        <p:spPr>
          <a:xfrm flipH="1" flipV="1">
            <a:off x="6035040" y="1790670"/>
            <a:ext cx="1134210" cy="127662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709175-B072-3C49-18D1-C7FA5FCF4EE1}"/>
              </a:ext>
            </a:extLst>
          </p:cNvPr>
          <p:cNvCxnSpPr>
            <a:cxnSpLocks/>
          </p:cNvCxnSpPr>
          <p:nvPr/>
        </p:nvCxnSpPr>
        <p:spPr>
          <a:xfrm flipH="1">
            <a:off x="6035040" y="4092606"/>
            <a:ext cx="1032311" cy="192772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0C466359-DC70-0B6D-BD9A-94D299EB1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2835" y="3090038"/>
            <a:ext cx="10136014" cy="99073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2391A3-9292-DF63-03F9-FD0144389DC2}"/>
              </a:ext>
            </a:extLst>
          </p:cNvPr>
          <p:cNvSpPr/>
          <p:nvPr/>
        </p:nvSpPr>
        <p:spPr>
          <a:xfrm>
            <a:off x="4760994" y="3159775"/>
            <a:ext cx="814508" cy="92100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53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0231718-3A01-6CD5-B085-4398E79D3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72" y="1325881"/>
            <a:ext cx="9435829" cy="5228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61D50-4FB6-546E-CAB9-021A9733F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71" y="1325881"/>
            <a:ext cx="9435829" cy="5228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2F80C-AB6C-90FA-CC9D-A2059764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Output File</a:t>
            </a:r>
          </a:p>
        </p:txBody>
      </p:sp>
      <p:pic>
        <p:nvPicPr>
          <p:cNvPr id="4102" name="Picture 6" descr="Green csv icon - Free green file icons">
            <a:extLst>
              <a:ext uri="{FF2B5EF4-FFF2-40B4-BE49-F238E27FC236}">
                <a16:creationId xmlns:a16="http://schemas.microsoft.com/office/drawing/2014/main" id="{00B102A9-72AA-2F22-7AA3-4C776E577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C3E1F0-D58E-B438-BBF2-A630F97A4845}"/>
              </a:ext>
            </a:extLst>
          </p:cNvPr>
          <p:cNvSpPr/>
          <p:nvPr/>
        </p:nvSpPr>
        <p:spPr>
          <a:xfrm>
            <a:off x="4768702" y="2243470"/>
            <a:ext cx="818707" cy="925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016404-2159-6E98-CA64-3AA78B70A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62" y="3689499"/>
            <a:ext cx="11947446" cy="111886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03D268-2309-AD49-9E92-12694B29AF2E}"/>
              </a:ext>
            </a:extLst>
          </p:cNvPr>
          <p:cNvCxnSpPr>
            <a:endCxn id="3" idx="2"/>
          </p:cNvCxnSpPr>
          <p:nvPr/>
        </p:nvCxnSpPr>
        <p:spPr>
          <a:xfrm flipH="1" flipV="1">
            <a:off x="5178056" y="3168502"/>
            <a:ext cx="231" cy="520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288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0231718-3A01-6CD5-B085-4398E79D3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72" y="1325881"/>
            <a:ext cx="9435829" cy="5228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61D50-4FB6-546E-CAB9-021A9733F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71" y="1325881"/>
            <a:ext cx="9435829" cy="5228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2F80C-AB6C-90FA-CC9D-A2059764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Output File</a:t>
            </a:r>
          </a:p>
        </p:txBody>
      </p:sp>
      <p:pic>
        <p:nvPicPr>
          <p:cNvPr id="4102" name="Picture 6" descr="Green csv icon - Free green file icons">
            <a:extLst>
              <a:ext uri="{FF2B5EF4-FFF2-40B4-BE49-F238E27FC236}">
                <a16:creationId xmlns:a16="http://schemas.microsoft.com/office/drawing/2014/main" id="{00B102A9-72AA-2F22-7AA3-4C776E577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C3E1F0-D58E-B438-BBF2-A630F97A4845}"/>
              </a:ext>
            </a:extLst>
          </p:cNvPr>
          <p:cNvSpPr/>
          <p:nvPr/>
        </p:nvSpPr>
        <p:spPr>
          <a:xfrm>
            <a:off x="4768702" y="4055164"/>
            <a:ext cx="818707" cy="934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096C0-16BE-990C-22A9-86A9D1CC2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16" y="818533"/>
            <a:ext cx="11973168" cy="207054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48DFDA-C623-83A1-9EB4-7AC13D6134DA}"/>
              </a:ext>
            </a:extLst>
          </p:cNvPr>
          <p:cNvCxnSpPr>
            <a:cxnSpLocks/>
          </p:cNvCxnSpPr>
          <p:nvPr/>
        </p:nvCxnSpPr>
        <p:spPr>
          <a:xfrm>
            <a:off x="5178055" y="2889081"/>
            <a:ext cx="0" cy="1166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0079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0231718-3A01-6CD5-B085-4398E79D3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72" y="1325881"/>
            <a:ext cx="9435829" cy="5228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61D50-4FB6-546E-CAB9-021A9733F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71" y="1325881"/>
            <a:ext cx="9435829" cy="5228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2F80C-AB6C-90FA-CC9D-A2059764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Output File</a:t>
            </a:r>
          </a:p>
        </p:txBody>
      </p:sp>
      <p:pic>
        <p:nvPicPr>
          <p:cNvPr id="4102" name="Picture 6" descr="Green csv icon - Free green file icons">
            <a:extLst>
              <a:ext uri="{FF2B5EF4-FFF2-40B4-BE49-F238E27FC236}">
                <a16:creationId xmlns:a16="http://schemas.microsoft.com/office/drawing/2014/main" id="{00B102A9-72AA-2F22-7AA3-4C776E577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C3E1F0-D58E-B438-BBF2-A630F97A4845}"/>
              </a:ext>
            </a:extLst>
          </p:cNvPr>
          <p:cNvSpPr/>
          <p:nvPr/>
        </p:nvSpPr>
        <p:spPr>
          <a:xfrm>
            <a:off x="5605437" y="3143250"/>
            <a:ext cx="497048" cy="911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48DFDA-C623-83A1-9EB4-7AC13D6134DA}"/>
              </a:ext>
            </a:extLst>
          </p:cNvPr>
          <p:cNvCxnSpPr>
            <a:cxnSpLocks/>
          </p:cNvCxnSpPr>
          <p:nvPr/>
        </p:nvCxnSpPr>
        <p:spPr>
          <a:xfrm>
            <a:off x="5852160" y="2651444"/>
            <a:ext cx="0" cy="467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D3F2AF2-CFF8-2598-79C6-655209B3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4649" y="1301086"/>
            <a:ext cx="8835671" cy="135035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912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A5A273-28AD-320B-5664-3F97133A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6474"/>
            <a:ext cx="12191999" cy="450004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-Database				-ExcludeDatabase</a:t>
            </a:r>
          </a:p>
          <a:p>
            <a:pPr marL="0" indent="0">
              <a:buNone/>
            </a:pPr>
            <a:r>
              <a:rPr lang="en-US" sz="3200" dirty="0"/>
              <a:t>	-IgnoreDiffBackup		-IgnoreLogBackup</a:t>
            </a:r>
          </a:p>
          <a:p>
            <a:pPr marL="0" indent="0">
              <a:buNone/>
            </a:pPr>
            <a:r>
              <a:rPr lang="en-US" sz="3200" dirty="0"/>
              <a:t>	-NoCheck				-NoDrop</a:t>
            </a:r>
          </a:p>
          <a:p>
            <a:pPr marL="0" indent="0">
              <a:buNone/>
            </a:pPr>
            <a:r>
              <a:rPr lang="en-US" sz="3200" dirty="0"/>
              <a:t>	-Prefix				-VerifyOnly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673A4D5-6089-2B18-0B86-0F3FB228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>
                <a:latin typeface="+mj-lt"/>
              </a:rPr>
              <a:t>Test-</a:t>
            </a:r>
            <a:r>
              <a:rPr lang="en-US" sz="4400" b="1" dirty="0" err="1">
                <a:latin typeface="+mj-lt"/>
              </a:rPr>
              <a:t>DbaLast</a:t>
            </a:r>
            <a:r>
              <a:rPr lang="en-US" b="1" dirty="0" err="1"/>
              <a:t>Backup</a:t>
            </a:r>
            <a:r>
              <a:rPr lang="en-US" b="1" dirty="0"/>
              <a:t> Partial List of </a:t>
            </a:r>
            <a:r>
              <a:rPr lang="en-US" sz="4400" b="1" dirty="0">
                <a:latin typeface="+mj-lt"/>
              </a:rPr>
              <a:t>Optional Parameters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5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7" grpId="1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673A4D5-6089-2B18-0B86-0F3FB228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>
                <a:latin typeface="+mj-lt"/>
              </a:rPr>
              <a:t>Azure Runbooks to Start / Stop VM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63FFB3-CCBC-1AD0-CD44-C4CFC678C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2304893"/>
            <a:ext cx="5915851" cy="3035089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A1511A-E62E-F2AD-D44D-21B3D3013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2304892"/>
            <a:ext cx="5915851" cy="3035089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864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0B35-37AD-556E-C399-22007EE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450850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A054-BEC6-74CA-275A-C0C295F2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4" y="1438276"/>
            <a:ext cx="9991725" cy="5356694"/>
          </a:xfrm>
        </p:spPr>
        <p:txBody>
          <a:bodyPr>
            <a:noAutofit/>
          </a:bodyPr>
          <a:lstStyle/>
          <a:p>
            <a:r>
              <a:rPr lang="en-US" sz="3200" dirty="0"/>
              <a:t>Reviewed Recovery Models / Backup Types</a:t>
            </a:r>
          </a:p>
          <a:p>
            <a:r>
              <a:rPr lang="en-US" sz="3200" dirty="0"/>
              <a:t>Manually run Test-</a:t>
            </a:r>
            <a:r>
              <a:rPr lang="en-US" sz="3200" dirty="0" err="1"/>
              <a:t>DbaLastBackup</a:t>
            </a:r>
            <a:endParaRPr lang="en-US" sz="3200" dirty="0"/>
          </a:p>
          <a:p>
            <a:r>
              <a:rPr lang="en-US" sz="3200" dirty="0"/>
              <a:t>Wrap Test-</a:t>
            </a:r>
            <a:r>
              <a:rPr lang="en-US" sz="3200" dirty="0" err="1"/>
              <a:t>DbaLastBackup</a:t>
            </a:r>
            <a:r>
              <a:rPr lang="en-US" sz="3200" dirty="0"/>
              <a:t> in a script to automate backup validation and reporting</a:t>
            </a:r>
          </a:p>
          <a:p>
            <a:r>
              <a:rPr lang="en-US" sz="3200" dirty="0"/>
              <a:t>How to interpret errors if they occur</a:t>
            </a:r>
          </a:p>
          <a:p>
            <a:r>
              <a:rPr lang="en-US" sz="3200" dirty="0"/>
              <a:t>Switches to further customize script</a:t>
            </a:r>
          </a:p>
          <a:p>
            <a:r>
              <a:rPr lang="en-US" sz="3200" dirty="0"/>
              <a:t>Start / stop an Azure VM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F7283-C11D-1120-8AAA-2F2E69A23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" y="7"/>
            <a:ext cx="1133633" cy="11336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686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0B35-37AD-556E-C399-22007EE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317634"/>
            <a:ext cx="12192000" cy="1751798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/>
              <a:t>Thank You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A054-BEC6-74CA-275A-C0C295F2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62451"/>
            <a:ext cx="12192000" cy="4032518"/>
          </a:xfrm>
        </p:spPr>
        <p:txBody>
          <a:bodyPr>
            <a:noAutofit/>
          </a:bodyPr>
          <a:lstStyle/>
          <a:p>
            <a:r>
              <a:rPr lang="en-US" sz="4400" dirty="0"/>
              <a:t>Email: joe@joegavin.net</a:t>
            </a:r>
          </a:p>
          <a:p>
            <a:r>
              <a:rPr lang="en-US" sz="4400" dirty="0"/>
              <a:t>Twitter: @joegavin02180</a:t>
            </a:r>
          </a:p>
          <a:p>
            <a:r>
              <a:rPr lang="en-US" sz="4400" dirty="0"/>
              <a:t>LinkedIn: www.linkedin.com/in/joegavin/</a:t>
            </a:r>
          </a:p>
          <a:p>
            <a:r>
              <a:rPr lang="en-US" sz="4400" dirty="0"/>
              <a:t>GitHub: https://github.com/joegavin/presentations</a:t>
            </a:r>
          </a:p>
          <a:p>
            <a:endParaRPr lang="en-US" sz="4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A65CAE-43CF-FEAA-A656-F491E533EB24}"/>
              </a:ext>
            </a:extLst>
          </p:cNvPr>
          <p:cNvSpPr txBox="1">
            <a:spLocks/>
          </p:cNvSpPr>
          <p:nvPr/>
        </p:nvSpPr>
        <p:spPr>
          <a:xfrm>
            <a:off x="-91440" y="320040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/>
          </a:p>
        </p:txBody>
      </p:sp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2D78169C-91CB-2E32-9226-EEC0067CD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05" y="0"/>
            <a:ext cx="2703195" cy="27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1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376E-6628-544E-0201-B76AEEE3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15893"/>
          </a:xfrm>
        </p:spPr>
        <p:txBody>
          <a:bodyPr>
            <a:normAutofit fontScale="90000"/>
          </a:bodyPr>
          <a:lstStyle/>
          <a:p>
            <a:pPr algn="ctr"/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Verify your backups - NOW!</a:t>
            </a:r>
            <a:br>
              <a:rPr lang="en-US" b="0" i="0" dirty="0">
                <a:solidFill>
                  <a:srgbClr val="222222"/>
                </a:solidFill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B0897-324F-76A3-5B5D-0AEDC00D1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371600"/>
            <a:ext cx="8548928" cy="4661233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4ADBC6-E17C-85DD-18A5-3848AE19C0C4}"/>
              </a:ext>
            </a:extLst>
          </p:cNvPr>
          <p:cNvSpPr txBox="1"/>
          <p:nvPr/>
        </p:nvSpPr>
        <p:spPr>
          <a:xfrm>
            <a:off x="7264" y="6169725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0" i="0" u="none" strike="noStrike" dirty="0">
                <a:solidFill>
                  <a:srgbClr val="000000"/>
                </a:solidFill>
                <a:effectLst/>
              </a:rPr>
              <a:t>https://www.red-gate.com/products/dba/sql-backup/resources/verify-backups-now</a:t>
            </a:r>
            <a:endParaRPr lang="en-US" sz="2600" b="0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312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B938-7B3E-0726-1F1F-8F80034E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574"/>
            <a:ext cx="10515600" cy="4924425"/>
          </a:xfrm>
        </p:spPr>
        <p:txBody>
          <a:bodyPr>
            <a:noAutofit/>
          </a:bodyPr>
          <a:lstStyle/>
          <a:p>
            <a:r>
              <a:rPr lang="en-US" sz="3600" dirty="0"/>
              <a:t>Recovery models</a:t>
            </a:r>
          </a:p>
          <a:p>
            <a:r>
              <a:rPr lang="en-US" sz="3600" dirty="0"/>
              <a:t>Backup types</a:t>
            </a:r>
          </a:p>
          <a:p>
            <a:r>
              <a:rPr lang="en-US" sz="3600" dirty="0" err="1"/>
              <a:t>dbatools</a:t>
            </a:r>
            <a:endParaRPr lang="en-US" sz="3600" dirty="0"/>
          </a:p>
          <a:p>
            <a:r>
              <a:rPr lang="en-US" sz="3600" dirty="0"/>
              <a:t>Backing up databases</a:t>
            </a:r>
          </a:p>
          <a:p>
            <a:r>
              <a:rPr lang="en-US" sz="3600" dirty="0"/>
              <a:t>Testing backups by restoring them</a:t>
            </a:r>
          </a:p>
          <a:p>
            <a:r>
              <a:rPr lang="en-US" sz="3600" dirty="0"/>
              <a:t>Automating restore testing</a:t>
            </a:r>
          </a:p>
          <a:p>
            <a:endParaRPr lang="en-US" sz="3600" dirty="0"/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637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Recovery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B938-7B3E-0726-1F1F-8F80034E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1674"/>
          </a:xfrm>
        </p:spPr>
        <p:txBody>
          <a:bodyPr>
            <a:noAutofit/>
          </a:bodyPr>
          <a:lstStyle/>
          <a:p>
            <a:r>
              <a:rPr lang="en-US" sz="3600" dirty="0"/>
              <a:t>Full</a:t>
            </a:r>
          </a:p>
          <a:p>
            <a:pPr lvl="1"/>
            <a:r>
              <a:rPr lang="en-US" sz="3600" b="0" i="0" dirty="0">
                <a:solidFill>
                  <a:srgbClr val="161616"/>
                </a:solidFill>
                <a:effectLst/>
              </a:rPr>
              <a:t>Recoverability to an arbitrary point in time</a:t>
            </a:r>
          </a:p>
          <a:p>
            <a:pPr lvl="1"/>
            <a:r>
              <a:rPr lang="en-US" sz="3600" dirty="0">
                <a:solidFill>
                  <a:srgbClr val="161616"/>
                </a:solidFill>
              </a:rPr>
              <a:t>Transaction Log Backups are required</a:t>
            </a:r>
            <a:endParaRPr lang="en-US" sz="3600" dirty="0"/>
          </a:p>
          <a:p>
            <a:r>
              <a:rPr lang="en-US" sz="3600" dirty="0"/>
              <a:t>Simple</a:t>
            </a:r>
          </a:p>
          <a:p>
            <a:pPr lvl="1"/>
            <a:r>
              <a:rPr lang="en-US" sz="3600" dirty="0"/>
              <a:t>Transaction Log cannot be backed up</a:t>
            </a:r>
          </a:p>
          <a:p>
            <a:pPr lvl="1"/>
            <a:r>
              <a:rPr lang="en-US" sz="3600" dirty="0"/>
              <a:t>Transaction Log is truncated on checkpoint</a:t>
            </a:r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51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Database Backups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B938-7B3E-0726-1F1F-8F80034E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06"/>
            <a:ext cx="10515600" cy="5200593"/>
          </a:xfrm>
        </p:spPr>
        <p:txBody>
          <a:bodyPr>
            <a:noAutofit/>
          </a:bodyPr>
          <a:lstStyle/>
          <a:p>
            <a:r>
              <a:rPr lang="en-US" sz="3600" dirty="0"/>
              <a:t>Full</a:t>
            </a:r>
          </a:p>
          <a:p>
            <a:pPr lvl="1"/>
            <a:r>
              <a:rPr lang="en-US" sz="3600" b="0" i="0" dirty="0">
                <a:solidFill>
                  <a:srgbClr val="161616"/>
                </a:solidFill>
                <a:effectLst/>
              </a:rPr>
              <a:t>Entire database</a:t>
            </a:r>
          </a:p>
          <a:p>
            <a:pPr lvl="1"/>
            <a:r>
              <a:rPr lang="en-US" sz="3600" dirty="0">
                <a:solidFill>
                  <a:srgbClr val="161616"/>
                </a:solidFill>
              </a:rPr>
              <a:t>Foundation for Differential and Transaction Log restores</a:t>
            </a:r>
            <a:endParaRPr lang="en-US" sz="3600" dirty="0"/>
          </a:p>
          <a:p>
            <a:r>
              <a:rPr lang="en-US" sz="3600" dirty="0"/>
              <a:t>Transaction Log</a:t>
            </a:r>
          </a:p>
          <a:p>
            <a:pPr lvl="1"/>
            <a:r>
              <a:rPr lang="en-US" sz="3600" dirty="0"/>
              <a:t>Serial backup of all transactions since the last transaction log backup</a:t>
            </a:r>
          </a:p>
          <a:p>
            <a:r>
              <a:rPr lang="en-US" sz="3600" dirty="0"/>
              <a:t>Differential</a:t>
            </a:r>
          </a:p>
          <a:p>
            <a:pPr lvl="1"/>
            <a:r>
              <a:rPr lang="en-US" sz="3600" dirty="0"/>
              <a:t>Changes made since the last full backup</a:t>
            </a:r>
          </a:p>
          <a:p>
            <a:pPr lvl="1"/>
            <a:endParaRPr lang="en-US" sz="3600" dirty="0"/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020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RPO / 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B938-7B3E-0726-1F1F-8F80034E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1674"/>
          </a:xfrm>
        </p:spPr>
        <p:txBody>
          <a:bodyPr>
            <a:noAutofit/>
          </a:bodyPr>
          <a:lstStyle/>
          <a:p>
            <a:r>
              <a:rPr lang="en-US" sz="3600" dirty="0"/>
              <a:t>Recovery Point Objective (RPO)</a:t>
            </a:r>
          </a:p>
          <a:p>
            <a:pPr lvl="1"/>
            <a:r>
              <a:rPr lang="en-US" sz="3600" dirty="0"/>
              <a:t>Amount of data (measured in time) that the business can afford to lose</a:t>
            </a:r>
          </a:p>
          <a:p>
            <a:r>
              <a:rPr lang="en-US" sz="3600" dirty="0"/>
              <a:t>Recovery Time Objective (RTO)</a:t>
            </a:r>
          </a:p>
          <a:p>
            <a:pPr lvl="1"/>
            <a:r>
              <a:rPr lang="en-US" sz="3600" dirty="0">
                <a:solidFill>
                  <a:srgbClr val="161616"/>
                </a:solidFill>
              </a:rPr>
              <a:t>Time from the beginning of the outage to the time the everything is operational again</a:t>
            </a:r>
            <a:endParaRPr lang="en-US" sz="3600" dirty="0"/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8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Backups</a:t>
            </a:r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4" name="Rectangle 6163">
            <a:extLst>
              <a:ext uri="{FF2B5EF4-FFF2-40B4-BE49-F238E27FC236}">
                <a16:creationId xmlns:a16="http://schemas.microsoft.com/office/drawing/2014/main" id="{8CFCE8B3-80BF-9E40-E03D-492AE0BC4A0E}"/>
              </a:ext>
            </a:extLst>
          </p:cNvPr>
          <p:cNvSpPr/>
          <p:nvPr/>
        </p:nvSpPr>
        <p:spPr>
          <a:xfrm>
            <a:off x="1150704" y="4410813"/>
            <a:ext cx="10901753" cy="64423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9545EE2E-3582-EFB7-385C-C3D0E2D0E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793694"/>
              </p:ext>
            </p:extLst>
          </p:nvPr>
        </p:nvGraphicFramePr>
        <p:xfrm>
          <a:off x="91440" y="1371600"/>
          <a:ext cx="11978640" cy="538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6440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Failure at 9:00 AM</a:t>
            </a:r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4" name="Rectangle 6163">
            <a:extLst>
              <a:ext uri="{FF2B5EF4-FFF2-40B4-BE49-F238E27FC236}">
                <a16:creationId xmlns:a16="http://schemas.microsoft.com/office/drawing/2014/main" id="{8CFCE8B3-80BF-9E40-E03D-492AE0BC4A0E}"/>
              </a:ext>
            </a:extLst>
          </p:cNvPr>
          <p:cNvSpPr/>
          <p:nvPr/>
        </p:nvSpPr>
        <p:spPr>
          <a:xfrm>
            <a:off x="1150704" y="4410813"/>
            <a:ext cx="10901753" cy="64423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9545EE2E-3582-EFB7-385C-C3D0E2D0E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8741092"/>
              </p:ext>
            </p:extLst>
          </p:nvPr>
        </p:nvGraphicFramePr>
        <p:xfrm>
          <a:off x="91440" y="1371600"/>
          <a:ext cx="11978640" cy="538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F5D3395E-CB81-AC35-43C4-F1EA0317F25C}"/>
              </a:ext>
            </a:extLst>
          </p:cNvPr>
          <p:cNvSpPr/>
          <p:nvPr/>
        </p:nvSpPr>
        <p:spPr>
          <a:xfrm>
            <a:off x="363974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6DACE8F-3B71-75F0-6C21-44C75949F905}"/>
              </a:ext>
            </a:extLst>
          </p:cNvPr>
          <p:cNvSpPr/>
          <p:nvPr/>
        </p:nvSpPr>
        <p:spPr>
          <a:xfrm>
            <a:off x="2036921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EBB8373-3626-A4A6-6178-700B9FE1656E}"/>
              </a:ext>
            </a:extLst>
          </p:cNvPr>
          <p:cNvSpPr/>
          <p:nvPr/>
        </p:nvSpPr>
        <p:spPr>
          <a:xfrm>
            <a:off x="2841307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BC6F13-D2D4-7963-9A5C-450C3816FFC1}"/>
              </a:ext>
            </a:extLst>
          </p:cNvPr>
          <p:cNvSpPr/>
          <p:nvPr/>
        </p:nvSpPr>
        <p:spPr>
          <a:xfrm>
            <a:off x="3725227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C773386-8C99-F909-BCA6-C654D6052485}"/>
              </a:ext>
            </a:extLst>
          </p:cNvPr>
          <p:cNvSpPr/>
          <p:nvPr/>
        </p:nvSpPr>
        <p:spPr>
          <a:xfrm>
            <a:off x="1226820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7B466-B130-D7EA-B9A3-4ABC136C94F9}"/>
              </a:ext>
            </a:extLst>
          </p:cNvPr>
          <p:cNvSpPr/>
          <p:nvPr/>
        </p:nvSpPr>
        <p:spPr>
          <a:xfrm>
            <a:off x="4251960" y="2286000"/>
            <a:ext cx="740664" cy="3657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074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30.9|7.6|4.4|9|2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34.7|13.1|8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4.1|7.2|96.5|4.1|4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5|11.9|4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7|34.8|32.6|1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6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68.3|15.4|76.6|47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0|1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67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1.8|3.7|1.5|7.3|5.7|3.1|5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36|30.2|44.9|92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5|58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3.6|2.2|4.2|7.6|2.4|4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42.4|4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25|23|3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25|23|3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37.2|1.5|0.9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2.8|2.8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|4|1.5|1.1|0.2|0.2|0.1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7|37|108.4|16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Widescreen</PresentationFormat>
  <Paragraphs>170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A Database Backup Is Useless If You Can't Restore It</vt:lpstr>
      <vt:lpstr>Database Restore Failure</vt:lpstr>
      <vt:lpstr> Verify your backups - NOW! </vt:lpstr>
      <vt:lpstr>Agenda</vt:lpstr>
      <vt:lpstr>Database Recovery Models</vt:lpstr>
      <vt:lpstr>Types of Database Backups</vt:lpstr>
      <vt:lpstr>RPO / RTO</vt:lpstr>
      <vt:lpstr>Database Backups</vt:lpstr>
      <vt:lpstr>Database Failure at 9:00 AM</vt:lpstr>
      <vt:lpstr>Database Failure at 5:00 PM</vt:lpstr>
      <vt:lpstr>Test Restores at 11:00 PM</vt:lpstr>
      <vt:lpstr>dbatools</vt:lpstr>
      <vt:lpstr>Backup-DbaDatabase</vt:lpstr>
      <vt:lpstr>Schedule Backup-DbaDatabase</vt:lpstr>
      <vt:lpstr>Test-DbaLastBackup </vt:lpstr>
      <vt:lpstr>Requirements to Run Test-DbaLastBackup</vt:lpstr>
      <vt:lpstr>Run Test-DbaLastBackup</vt:lpstr>
      <vt:lpstr>BackupValidation.ps1 Requirements </vt:lpstr>
      <vt:lpstr>Server List</vt:lpstr>
      <vt:lpstr>BackupValidation.ps1</vt:lpstr>
      <vt:lpstr>SQL Agent Job</vt:lpstr>
      <vt:lpstr>Output File</vt:lpstr>
      <vt:lpstr>Output File</vt:lpstr>
      <vt:lpstr>Output File</vt:lpstr>
      <vt:lpstr>Output File</vt:lpstr>
      <vt:lpstr>Test-DbaLastBackup Partial List of Optional Parameters </vt:lpstr>
      <vt:lpstr>Azure Runbooks to Start / Stop VM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2023-03-30T21:35:09Z</dcterms:created>
  <dcterms:modified xsi:type="dcterms:W3CDTF">2023-05-02T16:18:03Z</dcterms:modified>
</cp:coreProperties>
</file>