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70" r:id="rId10"/>
    <p:sldId id="267" r:id="rId11"/>
    <p:sldId id="275" r:id="rId12"/>
    <p:sldId id="283" r:id="rId13"/>
    <p:sldId id="284" r:id="rId14"/>
    <p:sldId id="269" r:id="rId15"/>
    <p:sldId id="271" r:id="rId16"/>
    <p:sldId id="274" r:id="rId17"/>
    <p:sldId id="281" r:id="rId18"/>
    <p:sldId id="282" r:id="rId19"/>
    <p:sldId id="268" r:id="rId20"/>
    <p:sldId id="272" r:id="rId21"/>
    <p:sldId id="273" r:id="rId22"/>
    <p:sldId id="280" r:id="rId23"/>
    <p:sldId id="276" r:id="rId24"/>
    <p:sldId id="262" r:id="rId25"/>
    <p:sldId id="26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bc-rts/frontend/web/index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ades%20itration%201%20and%202/iteration%202.pdf" TargetMode="External"/><Relationship Id="rId2" Type="http://schemas.openxmlformats.org/officeDocument/2006/relationships/hyperlink" Target="grades%20itration%201%20and%202/Iteration%20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639" y="1858252"/>
            <a:ext cx="7559186" cy="1515533"/>
          </a:xfrm>
        </p:spPr>
        <p:txBody>
          <a:bodyPr/>
          <a:lstStyle/>
          <a:p>
            <a:r>
              <a:rPr lang="en-PH" dirty="0" err="1" smtClean="0"/>
              <a:t>Muntinlupa</a:t>
            </a:r>
            <a:r>
              <a:rPr lang="en-PH" dirty="0" smtClean="0"/>
              <a:t> Baptist Church </a:t>
            </a:r>
            <a:br>
              <a:rPr lang="en-PH" dirty="0" smtClean="0"/>
            </a:br>
            <a:r>
              <a:rPr lang="en-PH" dirty="0" smtClean="0"/>
              <a:t>Reports Tracking System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44720"/>
            <a:ext cx="6815669" cy="1609859"/>
          </a:xfrm>
        </p:spPr>
        <p:txBody>
          <a:bodyPr>
            <a:normAutofit fontScale="77500" lnSpcReduction="20000"/>
          </a:bodyPr>
          <a:lstStyle/>
          <a:p>
            <a:r>
              <a:rPr lang="en-PH" b="1" dirty="0" smtClean="0"/>
              <a:t>Software Development</a:t>
            </a:r>
          </a:p>
          <a:p>
            <a:endParaRPr lang="en-PH" b="1" dirty="0" smtClean="0"/>
          </a:p>
          <a:p>
            <a:r>
              <a:rPr lang="en-PH" dirty="0" smtClean="0"/>
              <a:t>Julian Louise Acuna</a:t>
            </a:r>
          </a:p>
          <a:p>
            <a:r>
              <a:rPr lang="en-PH" dirty="0" err="1" smtClean="0"/>
              <a:t>Gener</a:t>
            </a:r>
            <a:r>
              <a:rPr lang="en-PH" dirty="0" smtClean="0"/>
              <a:t> Paolo </a:t>
            </a:r>
            <a:r>
              <a:rPr lang="en-PH" dirty="0" err="1" smtClean="0"/>
              <a:t>Sagun</a:t>
            </a:r>
            <a:endParaRPr lang="en-PH" dirty="0" smtClean="0"/>
          </a:p>
          <a:p>
            <a:r>
              <a:rPr lang="en-PH" dirty="0" smtClean="0"/>
              <a:t>Angelo Charles </a:t>
            </a:r>
            <a:r>
              <a:rPr lang="en-PH" dirty="0" err="1" smtClean="0"/>
              <a:t>Sia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565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Group Contribution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sz="1800" b="1" dirty="0"/>
              <a:t>Julian Acuña</a:t>
            </a:r>
          </a:p>
          <a:p>
            <a:pPr marL="0" indent="0">
              <a:buNone/>
            </a:pPr>
            <a:r>
              <a:rPr lang="en-PH" sz="1800" dirty="0" smtClean="0"/>
              <a:t>	Modules</a:t>
            </a:r>
            <a:r>
              <a:rPr lang="en-PH" sz="1800" dirty="0"/>
              <a:t>:</a:t>
            </a:r>
          </a:p>
          <a:p>
            <a:pPr marL="0" indent="0">
              <a:buNone/>
            </a:pPr>
            <a:r>
              <a:rPr lang="en-PH" sz="1800" dirty="0"/>
              <a:t>		- Contact Us Page</a:t>
            </a:r>
          </a:p>
          <a:p>
            <a:pPr marL="0" indent="0">
              <a:buNone/>
            </a:pPr>
            <a:r>
              <a:rPr lang="en-PH" sz="1800" dirty="0"/>
              <a:t>		- Prayer Request Page (Model and CRUD, Frontend and Backend</a:t>
            </a:r>
            <a:r>
              <a:rPr lang="en-PH" sz="1800" dirty="0" smtClean="0"/>
              <a:t>)</a:t>
            </a:r>
          </a:p>
          <a:p>
            <a:pPr marL="0" indent="0">
              <a:buNone/>
            </a:pPr>
            <a:r>
              <a:rPr lang="en-PH" sz="1800" dirty="0"/>
              <a:t>Added Extension:</a:t>
            </a:r>
          </a:p>
          <a:p>
            <a:pPr marL="0" indent="0">
              <a:buNone/>
            </a:pPr>
            <a:r>
              <a:rPr lang="en-PH" sz="1800" dirty="0"/>
              <a:t>		- Date Picker </a:t>
            </a:r>
            <a:r>
              <a:rPr lang="en-PH" sz="1800" dirty="0" smtClean="0"/>
              <a:t>widget, Schedule of Prayer </a:t>
            </a:r>
            <a:r>
              <a:rPr lang="en-PH" sz="1800" dirty="0"/>
              <a:t>(</a:t>
            </a:r>
            <a:r>
              <a:rPr lang="en-PH" sz="1800" dirty="0" smtClean="0"/>
              <a:t>Backend and Frontend)</a:t>
            </a:r>
            <a:endParaRPr lang="en-PH" sz="1800" dirty="0"/>
          </a:p>
          <a:p>
            <a:pPr marL="0" indent="0">
              <a:buNone/>
            </a:pPr>
            <a:r>
              <a:rPr lang="en-PH" sz="1800" dirty="0" smtClean="0"/>
              <a:t>Added Features:</a:t>
            </a:r>
          </a:p>
          <a:p>
            <a:pPr marL="0" indent="0">
              <a:buNone/>
            </a:pPr>
            <a:r>
              <a:rPr lang="en-PH" sz="1800" dirty="0"/>
              <a:t>	</a:t>
            </a:r>
            <a:r>
              <a:rPr lang="en-PH" sz="1800" dirty="0" smtClean="0"/>
              <a:t>	- Prayer Segregation(Public and Private)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26736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Most </a:t>
            </a:r>
            <a:r>
              <a:rPr lang="en-PH" b="1" dirty="0"/>
              <a:t>recent commits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62" y="3754495"/>
            <a:ext cx="8990476" cy="923810"/>
          </a:xfrm>
        </p:spPr>
      </p:pic>
    </p:spTree>
    <p:extLst>
      <p:ext uri="{BB962C8B-B14F-4D97-AF65-F5344CB8AC3E}">
        <p14:creationId xmlns:p14="http://schemas.microsoft.com/office/powerpoint/2010/main" val="4404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9946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Difference previous to current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PH" dirty="0" smtClean="0"/>
              <a:t>Julian Louis San Gabriel Acuña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9640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err="1" smtClean="0"/>
              <a:t>Gener</a:t>
            </a:r>
            <a:r>
              <a:rPr lang="en-PH" b="1" dirty="0" smtClean="0"/>
              <a:t> Paolo Sagun</a:t>
            </a:r>
            <a:br>
              <a:rPr lang="en-PH" b="1" dirty="0" smtClean="0"/>
            </a:br>
            <a:r>
              <a:rPr lang="en-PH" sz="2400" dirty="0" smtClean="0"/>
              <a:t>(</a:t>
            </a:r>
            <a:r>
              <a:rPr lang="da-DK" sz="2400" dirty="0"/>
              <a:t>Feb 8, 2015 – Apr 7, 2015</a:t>
            </a:r>
            <a:r>
              <a:rPr lang="en-PH" sz="2400" dirty="0" smtClean="0"/>
              <a:t>)</a:t>
            </a:r>
            <a:endParaRPr lang="en-PH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2606451"/>
            <a:ext cx="7630590" cy="3219899"/>
          </a:xfrm>
        </p:spPr>
      </p:pic>
    </p:spTree>
    <p:extLst>
      <p:ext uri="{BB962C8B-B14F-4D97-AF65-F5344CB8AC3E}">
        <p14:creationId xmlns:p14="http://schemas.microsoft.com/office/powerpoint/2010/main" val="7927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Group Contribution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PH" sz="2800" b="1" dirty="0" err="1" smtClean="0"/>
              <a:t>Gener</a:t>
            </a:r>
            <a:r>
              <a:rPr lang="en-PH" sz="2800" b="1" dirty="0" smtClean="0"/>
              <a:t> Paolo </a:t>
            </a:r>
            <a:r>
              <a:rPr lang="en-PH" sz="2800" b="1" dirty="0"/>
              <a:t>Sagun</a:t>
            </a:r>
          </a:p>
          <a:p>
            <a:pPr marL="0" indent="0">
              <a:buNone/>
            </a:pPr>
            <a:r>
              <a:rPr lang="en-PH" sz="2800" dirty="0"/>
              <a:t>	</a:t>
            </a:r>
            <a:r>
              <a:rPr lang="en-PH" sz="2900" dirty="0"/>
              <a:t>Modules:</a:t>
            </a:r>
          </a:p>
          <a:p>
            <a:pPr marL="0" indent="0">
              <a:buNone/>
            </a:pPr>
            <a:r>
              <a:rPr lang="en-PH" sz="2900" dirty="0"/>
              <a:t>		- About Page</a:t>
            </a:r>
          </a:p>
          <a:p>
            <a:pPr marL="0" indent="0">
              <a:buNone/>
            </a:pPr>
            <a:r>
              <a:rPr lang="en-PH" sz="2900" dirty="0"/>
              <a:t>		- Event Page (Model and CRUD, Frontend and Backend</a:t>
            </a:r>
            <a:r>
              <a:rPr lang="en-PH" sz="2900" dirty="0" smtClean="0"/>
              <a:t>)</a:t>
            </a:r>
          </a:p>
          <a:p>
            <a:pPr marL="0" indent="0">
              <a:buNone/>
            </a:pPr>
            <a:r>
              <a:rPr lang="en-PH" sz="2900" dirty="0"/>
              <a:t>	</a:t>
            </a:r>
            <a:r>
              <a:rPr lang="en-PH" sz="2900" dirty="0" smtClean="0"/>
              <a:t>Added Extension:</a:t>
            </a:r>
          </a:p>
          <a:p>
            <a:pPr marL="0" indent="0">
              <a:buNone/>
            </a:pPr>
            <a:r>
              <a:rPr lang="en-PH" sz="2900" dirty="0"/>
              <a:t>	</a:t>
            </a:r>
            <a:r>
              <a:rPr lang="en-PH" sz="2900" dirty="0" smtClean="0"/>
              <a:t>	- Date Picker widget </a:t>
            </a:r>
            <a:r>
              <a:rPr lang="en-PH" sz="2900" smtClean="0"/>
              <a:t>of Event dates </a:t>
            </a:r>
            <a:r>
              <a:rPr lang="en-PH" sz="2900" dirty="0" smtClean="0"/>
              <a:t>(Backend)</a:t>
            </a:r>
          </a:p>
          <a:p>
            <a:pPr marL="0" indent="0">
              <a:buNone/>
            </a:pPr>
            <a:r>
              <a:rPr lang="en-PH" sz="2900" dirty="0" smtClean="0"/>
              <a:t>		- Date </a:t>
            </a:r>
            <a:r>
              <a:rPr lang="en-PH" sz="2900" dirty="0"/>
              <a:t>Picker sorting of events date (Frontend</a:t>
            </a:r>
            <a:r>
              <a:rPr lang="en-PH" sz="2900" dirty="0" smtClean="0"/>
              <a:t>)</a:t>
            </a:r>
          </a:p>
          <a:p>
            <a:pPr marL="0" indent="0">
              <a:buNone/>
            </a:pPr>
            <a:r>
              <a:rPr lang="en-PH" sz="2800" dirty="0"/>
              <a:t>	</a:t>
            </a:r>
            <a:r>
              <a:rPr lang="en-PH" sz="2800" dirty="0" smtClean="0"/>
              <a:t>Added Feature:</a:t>
            </a:r>
            <a:endParaRPr lang="en-PH" sz="2800" b="1" dirty="0" smtClean="0"/>
          </a:p>
          <a:p>
            <a:pPr marL="0" indent="0">
              <a:buNone/>
            </a:pPr>
            <a:r>
              <a:rPr lang="en-PH" sz="2800" dirty="0"/>
              <a:t>		</a:t>
            </a:r>
            <a:r>
              <a:rPr lang="en-PH" sz="2900" dirty="0" smtClean="0"/>
              <a:t>-</a:t>
            </a:r>
            <a:r>
              <a:rPr lang="en-PH" sz="2900" b="1" dirty="0" smtClean="0"/>
              <a:t> </a:t>
            </a:r>
            <a:r>
              <a:rPr lang="en-PH" sz="2900" dirty="0" smtClean="0"/>
              <a:t>10 Events Per page (View Frontend &amp; Backend)</a:t>
            </a:r>
          </a:p>
          <a:p>
            <a:pPr marL="0" indent="0">
              <a:buNone/>
            </a:pPr>
            <a:r>
              <a:rPr lang="en-PH" sz="2900" dirty="0"/>
              <a:t>	</a:t>
            </a:r>
            <a:r>
              <a:rPr lang="en-PH" sz="2900" dirty="0" smtClean="0"/>
              <a:t>	- Session in Event Page (Backend)</a:t>
            </a:r>
            <a:endParaRPr lang="en-PH" sz="29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97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Most </a:t>
            </a:r>
            <a:r>
              <a:rPr lang="en-PH" b="1" dirty="0"/>
              <a:t>recent commits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3268530"/>
            <a:ext cx="8926171" cy="1895740"/>
          </a:xfrm>
        </p:spPr>
      </p:pic>
    </p:spTree>
    <p:extLst>
      <p:ext uri="{BB962C8B-B14F-4D97-AF65-F5344CB8AC3E}">
        <p14:creationId xmlns:p14="http://schemas.microsoft.com/office/powerpoint/2010/main" val="6220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Difference previous to current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Gener</a:t>
            </a:r>
            <a:r>
              <a:rPr lang="en-PH" dirty="0" smtClean="0"/>
              <a:t> Paolo </a:t>
            </a:r>
            <a:r>
              <a:rPr lang="en-PH" dirty="0" err="1" smtClean="0"/>
              <a:t>Sagun</a:t>
            </a:r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88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9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Angelo Sia</a:t>
            </a:r>
            <a:br>
              <a:rPr lang="en-PH" b="1" dirty="0" smtClean="0"/>
            </a:br>
            <a:r>
              <a:rPr lang="en-PH" sz="2400" dirty="0" smtClean="0"/>
              <a:t>(</a:t>
            </a:r>
            <a:r>
              <a:rPr lang="da-DK" sz="2400" dirty="0"/>
              <a:t>Feb 8, 2015 – Apr 7, 2015</a:t>
            </a:r>
            <a:r>
              <a:rPr lang="en-PH" sz="2400" dirty="0" smtClean="0"/>
              <a:t>)</a:t>
            </a:r>
            <a:endParaRPr lang="en-PH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2587398"/>
            <a:ext cx="7697274" cy="3258005"/>
          </a:xfrm>
        </p:spPr>
      </p:pic>
    </p:spTree>
    <p:extLst>
      <p:ext uri="{BB962C8B-B14F-4D97-AF65-F5344CB8AC3E}">
        <p14:creationId xmlns:p14="http://schemas.microsoft.com/office/powerpoint/2010/main" val="2546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Background of the Client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6772"/>
            <a:ext cx="9601196" cy="3318936"/>
          </a:xfrm>
        </p:spPr>
        <p:txBody>
          <a:bodyPr>
            <a:normAutofit/>
          </a:bodyPr>
          <a:lstStyle/>
          <a:p>
            <a:r>
              <a:rPr lang="en-PH" sz="2000" dirty="0" err="1"/>
              <a:t>Muntinlupa</a:t>
            </a:r>
            <a:r>
              <a:rPr lang="en-PH" sz="2000" dirty="0"/>
              <a:t> Baptist Church is a southern </a:t>
            </a:r>
            <a:r>
              <a:rPr lang="en-PH" sz="2000" dirty="0" err="1"/>
              <a:t>baptist</a:t>
            </a:r>
            <a:r>
              <a:rPr lang="en-PH" sz="2000" dirty="0"/>
              <a:t> church located at Summit Circle, </a:t>
            </a:r>
            <a:r>
              <a:rPr lang="en-PH" sz="2000" dirty="0" err="1"/>
              <a:t>Bayanan</a:t>
            </a:r>
            <a:r>
              <a:rPr lang="en-PH" sz="2000" dirty="0"/>
              <a:t>, </a:t>
            </a:r>
            <a:r>
              <a:rPr lang="en-PH" sz="2000" dirty="0" err="1"/>
              <a:t>Muntinlupa</a:t>
            </a:r>
            <a:r>
              <a:rPr lang="en-PH" sz="2000" dirty="0"/>
              <a:t>. </a:t>
            </a:r>
            <a:r>
              <a:rPr lang="en-PH" sz="2000" dirty="0" smtClean="0"/>
              <a:t>It continues </a:t>
            </a:r>
            <a:r>
              <a:rPr lang="en-PH" sz="2000" dirty="0"/>
              <a:t>to pursue its vision to honor and glorify God through the ministry of witnessing and evangelism reaching the world for Christ</a:t>
            </a:r>
            <a:r>
              <a:rPr lang="en-PH" sz="2000" dirty="0" smtClean="0"/>
              <a:t>.</a:t>
            </a:r>
          </a:p>
          <a:p>
            <a:endParaRPr lang="en-PH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38453"/>
              </p:ext>
            </p:extLst>
          </p:nvPr>
        </p:nvGraphicFramePr>
        <p:xfrm>
          <a:off x="1033363" y="3462864"/>
          <a:ext cx="10131936" cy="25384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65968"/>
                <a:gridCol w="5065968"/>
              </a:tblGrid>
              <a:tr h="341016">
                <a:tc gridSpan="2">
                  <a:txBody>
                    <a:bodyPr/>
                    <a:lstStyle/>
                    <a:p>
                      <a:pPr algn="ctr"/>
                      <a:r>
                        <a:rPr lang="en-PH" sz="2000" b="1" dirty="0" smtClean="0"/>
                        <a:t>CLIENT</a:t>
                      </a:r>
                      <a:r>
                        <a:rPr lang="en-PH" sz="2000" b="1" baseline="0" dirty="0" smtClean="0"/>
                        <a:t> PROFILE</a:t>
                      </a:r>
                      <a:endParaRPr lang="en-PH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41016">
                <a:tc>
                  <a:txBody>
                    <a:bodyPr/>
                    <a:lstStyle/>
                    <a:p>
                      <a:pPr algn="ctr"/>
                      <a:r>
                        <a:rPr lang="en-PH" b="1" dirty="0" smtClean="0"/>
                        <a:t>Client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dirty="0" err="1" smtClean="0"/>
                        <a:t>Muntinlupa</a:t>
                      </a:r>
                      <a:r>
                        <a:rPr lang="en-PH" dirty="0" smtClean="0"/>
                        <a:t> Baptist Church</a:t>
                      </a:r>
                      <a:endParaRPr lang="en-PH" dirty="0"/>
                    </a:p>
                  </a:txBody>
                  <a:tcPr/>
                </a:tc>
              </a:tr>
              <a:tr h="341016">
                <a:tc>
                  <a:txBody>
                    <a:bodyPr/>
                    <a:lstStyle/>
                    <a:p>
                      <a:pPr algn="ctr"/>
                      <a:r>
                        <a:rPr lang="en-PH" b="1" dirty="0" smtClean="0"/>
                        <a:t>Client</a:t>
                      </a:r>
                      <a:r>
                        <a:rPr lang="en-PH" b="1" baseline="0" dirty="0" smtClean="0"/>
                        <a:t> Representative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dirty="0" err="1" smtClean="0"/>
                        <a:t>Sergie</a:t>
                      </a:r>
                      <a:r>
                        <a:rPr lang="en-PH" dirty="0" smtClean="0"/>
                        <a:t> Val </a:t>
                      </a:r>
                      <a:r>
                        <a:rPr lang="en-PH" dirty="0" err="1" smtClean="0"/>
                        <a:t>Besana</a:t>
                      </a:r>
                      <a:r>
                        <a:rPr lang="en-PH" dirty="0" smtClean="0"/>
                        <a:t> </a:t>
                      </a:r>
                      <a:r>
                        <a:rPr lang="en-PH" dirty="0" err="1" smtClean="0"/>
                        <a:t>Espolong</a:t>
                      </a:r>
                      <a:endParaRPr lang="en-PH" b="1" dirty="0"/>
                    </a:p>
                  </a:txBody>
                  <a:tcPr/>
                </a:tc>
              </a:tr>
              <a:tr h="679208">
                <a:tc>
                  <a:txBody>
                    <a:bodyPr/>
                    <a:lstStyle/>
                    <a:p>
                      <a:pPr algn="ctr"/>
                      <a:r>
                        <a:rPr lang="en-PH" b="1" dirty="0" smtClean="0"/>
                        <a:t>Work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0" dirty="0" smtClean="0"/>
                        <a:t>Nexus as </a:t>
                      </a:r>
                      <a:r>
                        <a:rPr lang="en-PH" dirty="0" smtClean="0"/>
                        <a:t>Applications Consultant,</a:t>
                      </a:r>
                      <a:r>
                        <a:rPr lang="en-PH" baseline="0" dirty="0" smtClean="0"/>
                        <a:t> </a:t>
                      </a:r>
                      <a:r>
                        <a:rPr lang="en-PH" dirty="0" smtClean="0"/>
                        <a:t>Developments Operations</a:t>
                      </a:r>
                      <a:r>
                        <a:rPr lang="en-PH" baseline="0" dirty="0" smtClean="0"/>
                        <a:t> Team and Technical</a:t>
                      </a:r>
                      <a:r>
                        <a:rPr lang="en-PH" dirty="0" smtClean="0"/>
                        <a:t> Support department</a:t>
                      </a:r>
                      <a:endParaRPr lang="en-PH" b="0" dirty="0" smtClean="0"/>
                    </a:p>
                  </a:txBody>
                  <a:tcPr/>
                </a:tc>
              </a:tr>
              <a:tr h="341016">
                <a:tc>
                  <a:txBody>
                    <a:bodyPr/>
                    <a:lstStyle/>
                    <a:p>
                      <a:pPr algn="ctr"/>
                      <a:r>
                        <a:rPr lang="en-PH" b="1" dirty="0" smtClean="0"/>
                        <a:t>Contact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PH" dirty="0" smtClean="0"/>
                        <a:t>09053799677</a:t>
                      </a:r>
                      <a:endParaRPr lang="en-PH" b="0" dirty="0"/>
                    </a:p>
                  </a:txBody>
                  <a:tcPr/>
                </a:tc>
              </a:tr>
              <a:tr h="341016">
                <a:tc>
                  <a:txBody>
                    <a:bodyPr/>
                    <a:lstStyle/>
                    <a:p>
                      <a:pPr algn="ctr"/>
                      <a:r>
                        <a:rPr lang="en-PH" b="1" dirty="0" smtClean="0"/>
                        <a:t>Email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PH" dirty="0" smtClean="0"/>
                        <a:t>sbespolong@nexustech.com.ph</a:t>
                      </a:r>
                      <a:endParaRPr lang="en-PH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Group Contribution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91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PH" sz="4000" b="1" dirty="0"/>
              <a:t>Angelo Sia</a:t>
            </a:r>
          </a:p>
          <a:p>
            <a:pPr marL="0" indent="0">
              <a:buNone/>
            </a:pPr>
            <a:r>
              <a:rPr lang="en-PH" sz="3100" b="1" dirty="0"/>
              <a:t>	Modules:</a:t>
            </a:r>
          </a:p>
          <a:p>
            <a:pPr marL="0" indent="0">
              <a:buNone/>
            </a:pPr>
            <a:r>
              <a:rPr lang="en-PH" sz="3100" b="1" dirty="0"/>
              <a:t>		- Database</a:t>
            </a:r>
          </a:p>
          <a:p>
            <a:pPr marL="0" indent="0">
              <a:buNone/>
            </a:pPr>
            <a:r>
              <a:rPr lang="en-PH" sz="3100" b="1" dirty="0"/>
              <a:t>		- Layout Page (Including Navigation Bar and Footer)</a:t>
            </a:r>
          </a:p>
          <a:p>
            <a:pPr marL="0" indent="0">
              <a:buNone/>
            </a:pPr>
            <a:r>
              <a:rPr lang="en-PH" sz="3100" b="1" dirty="0"/>
              <a:t>		- User Management (Model and CRUD, Backend)</a:t>
            </a:r>
          </a:p>
          <a:p>
            <a:pPr marL="0" indent="0">
              <a:buNone/>
            </a:pPr>
            <a:r>
              <a:rPr lang="en-PH" sz="3100" b="1" dirty="0"/>
              <a:t>		- Tithe (Model and CRUD, Backend</a:t>
            </a:r>
            <a:r>
              <a:rPr lang="en-PH" sz="3100" b="1" dirty="0" smtClean="0"/>
              <a:t>)</a:t>
            </a:r>
            <a:endParaRPr lang="en-PH" sz="3100" b="1" dirty="0"/>
          </a:p>
          <a:p>
            <a:pPr marL="0" indent="0">
              <a:buNone/>
            </a:pPr>
            <a:r>
              <a:rPr lang="en-PH" sz="3100" b="1" dirty="0"/>
              <a:t>	Additional Features:</a:t>
            </a:r>
          </a:p>
          <a:p>
            <a:pPr marL="0" indent="0">
              <a:buNone/>
            </a:pPr>
            <a:r>
              <a:rPr lang="en-PH" sz="3100" b="1" dirty="0"/>
              <a:t>		- Restriction in Backend (Admin Only Page)</a:t>
            </a:r>
          </a:p>
          <a:p>
            <a:pPr marL="0" indent="0">
              <a:buNone/>
            </a:pPr>
            <a:r>
              <a:rPr lang="en-PH" sz="3100" b="1" dirty="0"/>
              <a:t>		- Added Plugin Calendar (Tithe</a:t>
            </a:r>
            <a:r>
              <a:rPr lang="en-PH" sz="3100" b="1" dirty="0" smtClean="0"/>
              <a:t>)</a:t>
            </a:r>
          </a:p>
          <a:p>
            <a:pPr marL="0" indent="0">
              <a:buNone/>
            </a:pPr>
            <a:r>
              <a:rPr lang="en-PH" sz="3100" b="1" dirty="0"/>
              <a:t>	</a:t>
            </a:r>
            <a:r>
              <a:rPr lang="en-PH" sz="3100" b="1" dirty="0" smtClean="0"/>
              <a:t>	- Web site icon</a:t>
            </a:r>
            <a:endParaRPr lang="en-PH" sz="3100" b="1" dirty="0"/>
          </a:p>
          <a:p>
            <a:pPr marL="0" indent="0">
              <a:buNone/>
            </a:pPr>
            <a:r>
              <a:rPr lang="en-PH" sz="3100" b="1" dirty="0"/>
              <a:t>	Client Suggestion:</a:t>
            </a:r>
          </a:p>
          <a:p>
            <a:pPr marL="0" indent="0">
              <a:buNone/>
            </a:pPr>
            <a:r>
              <a:rPr lang="en-PH" sz="3100" b="1" dirty="0"/>
              <a:t>		- 10 items per Page (Tithe)</a:t>
            </a:r>
          </a:p>
          <a:p>
            <a:pPr marL="0" indent="0">
              <a:buNone/>
            </a:pPr>
            <a:r>
              <a:rPr lang="en-PH" sz="3100" b="1" dirty="0"/>
              <a:t>		- Contact Us Page </a:t>
            </a:r>
            <a:r>
              <a:rPr lang="en-PH" sz="3100" b="1" dirty="0" smtClean="0"/>
              <a:t>sending </a:t>
            </a:r>
            <a:r>
              <a:rPr lang="en-PH" sz="3100" b="1" dirty="0"/>
              <a:t>email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8723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Most </a:t>
            </a:r>
            <a:r>
              <a:rPr lang="en-PH" b="1" dirty="0"/>
              <a:t>recent commits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04" y="2810721"/>
            <a:ext cx="9078592" cy="1581371"/>
          </a:xfrm>
        </p:spPr>
      </p:pic>
    </p:spTree>
    <p:extLst>
      <p:ext uri="{BB962C8B-B14F-4D97-AF65-F5344CB8AC3E}">
        <p14:creationId xmlns:p14="http://schemas.microsoft.com/office/powerpoint/2010/main" val="10557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Difference previous to current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Angelo Sia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96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Difference previous to current</a:t>
            </a:r>
            <a:endParaRPr lang="en-PH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3" y="0"/>
            <a:ext cx="12259435" cy="6858000"/>
          </a:xfrm>
        </p:spPr>
      </p:pic>
    </p:spTree>
    <p:extLst>
      <p:ext uri="{BB962C8B-B14F-4D97-AF65-F5344CB8AC3E}">
        <p14:creationId xmlns:p14="http://schemas.microsoft.com/office/powerpoint/2010/main" val="42288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4400" b="1" dirty="0" smtClean="0">
                <a:hlinkClick r:id="rId2"/>
              </a:rPr>
              <a:t>PROTOTYPE </a:t>
            </a:r>
          </a:p>
          <a:p>
            <a:pPr marL="0" indent="0" algn="ctr">
              <a:buNone/>
            </a:pPr>
            <a:r>
              <a:rPr lang="en-PH" sz="4400" b="1" dirty="0" smtClean="0">
                <a:hlinkClick r:id="rId2"/>
              </a:rPr>
              <a:t>DEMO</a:t>
            </a:r>
            <a:endParaRPr lang="en-PH" sz="4400" b="1" dirty="0"/>
          </a:p>
        </p:txBody>
      </p:sp>
    </p:spTree>
    <p:extLst>
      <p:ext uri="{BB962C8B-B14F-4D97-AF65-F5344CB8AC3E}">
        <p14:creationId xmlns:p14="http://schemas.microsoft.com/office/powerpoint/2010/main" val="37410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Project Status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b="1" dirty="0" smtClean="0"/>
              <a:t>These are the functional requirements in the system;</a:t>
            </a:r>
          </a:p>
          <a:p>
            <a:pPr marL="0" indent="0">
              <a:buNone/>
            </a:pPr>
            <a:r>
              <a:rPr lang="en-PH" b="1" dirty="0" smtClean="0"/>
              <a:t>Member</a:t>
            </a:r>
            <a:r>
              <a:rPr lang="en-PH" dirty="0" smtClean="0"/>
              <a:t>  - they </a:t>
            </a:r>
            <a:r>
              <a:rPr lang="en-PH" dirty="0"/>
              <a:t>are the user of the system which has been approved by the church leaders. </a:t>
            </a:r>
          </a:p>
          <a:p>
            <a:r>
              <a:rPr lang="en-PH" dirty="0" smtClean="0"/>
              <a:t>Activities</a:t>
            </a:r>
            <a:r>
              <a:rPr lang="en-PH" dirty="0"/>
              <a:t>: </a:t>
            </a:r>
            <a:br>
              <a:rPr lang="en-PH" dirty="0"/>
            </a:br>
            <a:r>
              <a:rPr lang="en-PH" dirty="0" smtClean="0"/>
              <a:t>Member </a:t>
            </a:r>
            <a:r>
              <a:rPr lang="en-PH" dirty="0"/>
              <a:t>can log-in with their registered account </a:t>
            </a:r>
            <a:r>
              <a:rPr lang="en-PH" dirty="0" smtClean="0"/>
              <a:t>.</a:t>
            </a:r>
            <a:endParaRPr lang="en-PH" dirty="0"/>
          </a:p>
          <a:p>
            <a:r>
              <a:rPr lang="en-PH" dirty="0" smtClean="0"/>
              <a:t>Member </a:t>
            </a:r>
            <a:r>
              <a:rPr lang="en-PH" dirty="0"/>
              <a:t>can view all events of the church organization </a:t>
            </a:r>
            <a:r>
              <a:rPr lang="en-PH" dirty="0" smtClean="0"/>
              <a:t>.</a:t>
            </a:r>
          </a:p>
          <a:p>
            <a:r>
              <a:rPr lang="en-PH" dirty="0" smtClean="0"/>
              <a:t>Member </a:t>
            </a:r>
            <a:r>
              <a:rPr lang="en-PH" dirty="0"/>
              <a:t>can </a:t>
            </a:r>
            <a:r>
              <a:rPr lang="en-PH" dirty="0" smtClean="0"/>
              <a:t>create prayer request </a:t>
            </a:r>
            <a:r>
              <a:rPr lang="en-PH" dirty="0"/>
              <a:t>to the church leader </a:t>
            </a:r>
            <a:r>
              <a:rPr lang="en-PH" dirty="0" smtClean="0"/>
              <a:t>.</a:t>
            </a:r>
          </a:p>
          <a:p>
            <a:r>
              <a:rPr lang="en-PH" dirty="0" smtClean="0"/>
              <a:t>Member can view all public prayer request of other members.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92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Project Status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b="1" dirty="0"/>
              <a:t>Administrator</a:t>
            </a:r>
            <a:r>
              <a:rPr lang="en-PH" dirty="0"/>
              <a:t> </a:t>
            </a:r>
            <a:r>
              <a:rPr lang="en-PH" dirty="0" smtClean="0"/>
              <a:t>- the </a:t>
            </a:r>
            <a:r>
              <a:rPr lang="en-PH" dirty="0"/>
              <a:t>person who manage, update and tracks the activity of the user. </a:t>
            </a:r>
            <a:br>
              <a:rPr lang="en-PH" dirty="0"/>
            </a:br>
            <a:r>
              <a:rPr lang="en-PH" dirty="0"/>
              <a:t>Activities: </a:t>
            </a:r>
            <a:endParaRPr lang="en-PH" dirty="0" smtClean="0"/>
          </a:p>
          <a:p>
            <a:r>
              <a:rPr lang="en-PH" dirty="0" smtClean="0"/>
              <a:t>Admin </a:t>
            </a:r>
            <a:r>
              <a:rPr lang="en-PH" dirty="0"/>
              <a:t>can create, read, update and delete member of the church</a:t>
            </a:r>
            <a:r>
              <a:rPr lang="en-PH" dirty="0" smtClean="0"/>
              <a:t>.</a:t>
            </a:r>
          </a:p>
          <a:p>
            <a:r>
              <a:rPr lang="en-PH" dirty="0"/>
              <a:t>Admin can create, read, update and delete events of the church</a:t>
            </a:r>
            <a:r>
              <a:rPr lang="en-PH" dirty="0" smtClean="0"/>
              <a:t>.</a:t>
            </a:r>
          </a:p>
          <a:p>
            <a:r>
              <a:rPr lang="en-PH" dirty="0" smtClean="0"/>
              <a:t>Admin can create, read, update and delete all prayer request of the member.</a:t>
            </a:r>
            <a:endParaRPr lang="en-PH" dirty="0"/>
          </a:p>
          <a:p>
            <a:r>
              <a:rPr lang="en-PH" dirty="0" smtClean="0"/>
              <a:t>Admin </a:t>
            </a:r>
            <a:r>
              <a:rPr lang="en-PH" dirty="0"/>
              <a:t>can </a:t>
            </a:r>
            <a:r>
              <a:rPr lang="en-PH" dirty="0" smtClean="0"/>
              <a:t>create, read, update and delete tithes of the member.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4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Background of the Project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PH" dirty="0"/>
              <a:t>The system is giving the client/company ease of access to management of operations such as</a:t>
            </a:r>
            <a:r>
              <a:rPr lang="en-PH" dirty="0" smtClean="0"/>
              <a:t>;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To be able to reach out to our members and people inside and out of the country. </a:t>
            </a:r>
          </a:p>
          <a:p>
            <a:endParaRPr lang="en-PH" dirty="0"/>
          </a:p>
          <a:p>
            <a:r>
              <a:rPr lang="en-PH" dirty="0"/>
              <a:t>To be able to monitor our future out of town and country missions. </a:t>
            </a:r>
          </a:p>
          <a:p>
            <a:endParaRPr lang="en-PH" dirty="0"/>
          </a:p>
          <a:p>
            <a:r>
              <a:rPr lang="en-PH" dirty="0"/>
              <a:t>To be able to update our members with the current events just with the use of the web. </a:t>
            </a:r>
          </a:p>
          <a:p>
            <a:endParaRPr lang="en-PH" dirty="0"/>
          </a:p>
          <a:p>
            <a:r>
              <a:rPr lang="en-PH" dirty="0"/>
              <a:t>To be able to manage the organization's data and information with more ease.</a:t>
            </a:r>
          </a:p>
        </p:txBody>
      </p:sp>
    </p:spTree>
    <p:extLst>
      <p:ext uri="{BB962C8B-B14F-4D97-AF65-F5344CB8AC3E}">
        <p14:creationId xmlns:p14="http://schemas.microsoft.com/office/powerpoint/2010/main" val="35213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Scope of the Project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i="1" dirty="0"/>
              <a:t>Scope</a:t>
            </a:r>
          </a:p>
          <a:p>
            <a:r>
              <a:rPr lang="en-PH" dirty="0"/>
              <a:t>1. Automated reports tracking system </a:t>
            </a:r>
          </a:p>
          <a:p>
            <a:r>
              <a:rPr lang="en-PH" dirty="0"/>
              <a:t>2. Automated attendance records </a:t>
            </a:r>
          </a:p>
          <a:p>
            <a:r>
              <a:rPr lang="en-PH" dirty="0"/>
              <a:t>3. Automated prayer request</a:t>
            </a:r>
          </a:p>
          <a:p>
            <a:r>
              <a:rPr lang="en-PH" dirty="0"/>
              <a:t>4. Automated members' record </a:t>
            </a:r>
          </a:p>
          <a:p>
            <a:r>
              <a:rPr lang="en-PH" dirty="0"/>
              <a:t>5. Automated events' record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29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Iterations 1 and 2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In the iteration 1 the project team discussed about the FRONTEND of the system. These are the FRONTEND features of the Web Application;</a:t>
            </a:r>
          </a:p>
          <a:p>
            <a:r>
              <a:rPr lang="en-PH" dirty="0" smtClean="0"/>
              <a:t>Member Page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dirty="0" smtClean="0"/>
              <a:t>Home, About and Contact Page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dirty="0" smtClean="0"/>
              <a:t>Prayer request Creation Page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dirty="0" smtClean="0"/>
              <a:t>Events Schedule Page</a:t>
            </a:r>
          </a:p>
          <a:p>
            <a:pPr marL="0" indent="0">
              <a:buNone/>
            </a:pPr>
            <a:endParaRPr lang="en-PH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6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Iterations 1 and 2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Iteration 2 (BACKEND)</a:t>
            </a:r>
          </a:p>
          <a:p>
            <a:r>
              <a:rPr lang="en-PH" dirty="0" smtClean="0"/>
              <a:t>Admin Page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dirty="0" smtClean="0"/>
              <a:t>Creation of Event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dirty="0" smtClean="0"/>
              <a:t>Creation of Prayer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PH" dirty="0" smtClean="0"/>
              <a:t>Creation of Tithe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24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/>
              <a:t>Client Presentation Feedback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hlinkClick r:id="rId2" action="ppaction://hlinkfile"/>
              </a:rPr>
              <a:t>Iteration 1 Feedback Form</a:t>
            </a:r>
            <a:endParaRPr lang="en-PH" dirty="0" smtClean="0"/>
          </a:p>
          <a:p>
            <a:r>
              <a:rPr lang="en-PH" dirty="0">
                <a:hlinkClick r:id="rId3" action="ppaction://hlinkfile"/>
              </a:rPr>
              <a:t>Iteration </a:t>
            </a:r>
            <a:r>
              <a:rPr lang="en-PH" dirty="0" smtClean="0">
                <a:hlinkClick r:id="rId3" action="ppaction://hlinkfile"/>
              </a:rPr>
              <a:t>2 </a:t>
            </a:r>
            <a:r>
              <a:rPr lang="en-PH" dirty="0">
                <a:hlinkClick r:id="rId3" action="ppaction://hlinkfile"/>
              </a:rPr>
              <a:t>Feedback Form</a:t>
            </a:r>
            <a:endParaRPr lang="en-PH" dirty="0"/>
          </a:p>
          <a:p>
            <a:pPr marL="0" indent="0">
              <a:buNone/>
            </a:pPr>
            <a:r>
              <a:rPr lang="en-PH" dirty="0" smtClean="0"/>
              <a:t>Additional requirements of the client to the system:</a:t>
            </a:r>
          </a:p>
          <a:p>
            <a:r>
              <a:rPr lang="en-PH" dirty="0" smtClean="0"/>
              <a:t>Low and High priority in Events Page</a:t>
            </a:r>
          </a:p>
          <a:p>
            <a:r>
              <a:rPr lang="en-PH" dirty="0" smtClean="0"/>
              <a:t>Sorting of Events</a:t>
            </a:r>
          </a:p>
          <a:p>
            <a:r>
              <a:rPr lang="en-PH" dirty="0" smtClean="0"/>
              <a:t>Contact verification sent of email inquiry to the church</a:t>
            </a:r>
          </a:p>
        </p:txBody>
      </p:sp>
    </p:spTree>
    <p:extLst>
      <p:ext uri="{BB962C8B-B14F-4D97-AF65-F5344CB8AC3E}">
        <p14:creationId xmlns:p14="http://schemas.microsoft.com/office/powerpoint/2010/main" val="29930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err="1" smtClean="0"/>
              <a:t>Github</a:t>
            </a:r>
            <a:r>
              <a:rPr lang="en-PH" b="1" dirty="0" smtClean="0"/>
              <a:t> repository all</a:t>
            </a:r>
            <a:br>
              <a:rPr lang="en-PH" b="1" dirty="0" smtClean="0"/>
            </a:br>
            <a:r>
              <a:rPr lang="en-PH" sz="2400" dirty="0" smtClean="0"/>
              <a:t>(</a:t>
            </a:r>
            <a:r>
              <a:rPr lang="da-DK" sz="2400" dirty="0"/>
              <a:t>Feb 8, 2015 – Apr 7, 2015</a:t>
            </a:r>
            <a:r>
              <a:rPr lang="en-PH" sz="2400" dirty="0" smtClean="0"/>
              <a:t>)</a:t>
            </a:r>
            <a:endParaRPr lang="en-PH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32647"/>
            <a:ext cx="9601200" cy="1967507"/>
          </a:xfrm>
        </p:spPr>
      </p:pic>
    </p:spTree>
    <p:extLst>
      <p:ext uri="{BB962C8B-B14F-4D97-AF65-F5344CB8AC3E}">
        <p14:creationId xmlns:p14="http://schemas.microsoft.com/office/powerpoint/2010/main" val="9844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Julian Acuña</a:t>
            </a:r>
            <a:br>
              <a:rPr lang="en-PH" b="1" dirty="0" smtClean="0"/>
            </a:br>
            <a:r>
              <a:rPr lang="en-PH" sz="2400" dirty="0" smtClean="0"/>
              <a:t>(</a:t>
            </a:r>
            <a:r>
              <a:rPr lang="da-DK" sz="2400" dirty="0"/>
              <a:t>Feb 8, 2015 – Apr 7, 2015</a:t>
            </a:r>
            <a:r>
              <a:rPr lang="en-PH" sz="2400" dirty="0" smtClean="0"/>
              <a:t>)</a:t>
            </a:r>
            <a:endParaRPr lang="en-PH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2625503"/>
            <a:ext cx="7649643" cy="3181794"/>
          </a:xfrm>
        </p:spPr>
      </p:pic>
    </p:spTree>
    <p:extLst>
      <p:ext uri="{BB962C8B-B14F-4D97-AF65-F5344CB8AC3E}">
        <p14:creationId xmlns:p14="http://schemas.microsoft.com/office/powerpoint/2010/main" val="36754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500</TotalTime>
  <Words>418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Garamond</vt:lpstr>
      <vt:lpstr>Wingdings</vt:lpstr>
      <vt:lpstr>Organic</vt:lpstr>
      <vt:lpstr>Muntinlupa Baptist Church  Reports Tracking System</vt:lpstr>
      <vt:lpstr>Background of the Client</vt:lpstr>
      <vt:lpstr>Background of the Project</vt:lpstr>
      <vt:lpstr>Scope of the Project</vt:lpstr>
      <vt:lpstr>Iterations 1 and 2</vt:lpstr>
      <vt:lpstr>Iterations 1 and 2</vt:lpstr>
      <vt:lpstr>Client Presentation Feedback</vt:lpstr>
      <vt:lpstr>Github repository all (Feb 8, 2015 – Apr 7, 2015)</vt:lpstr>
      <vt:lpstr>Julian Acuña (Feb 8, 2015 – Apr 7, 2015)</vt:lpstr>
      <vt:lpstr>Group Contribution</vt:lpstr>
      <vt:lpstr>Most recent commits</vt:lpstr>
      <vt:lpstr>PowerPoint Presentation</vt:lpstr>
      <vt:lpstr>Difference previous to current</vt:lpstr>
      <vt:lpstr>Gener Paolo Sagun (Feb 8, 2015 – Apr 7, 2015)</vt:lpstr>
      <vt:lpstr>Group Contribution</vt:lpstr>
      <vt:lpstr>Most recent commits</vt:lpstr>
      <vt:lpstr>Difference previous to current</vt:lpstr>
      <vt:lpstr>PowerPoint Presentation</vt:lpstr>
      <vt:lpstr>Angelo Sia (Feb 8, 2015 – Apr 7, 2015)</vt:lpstr>
      <vt:lpstr>Group Contribution</vt:lpstr>
      <vt:lpstr>Most recent commits</vt:lpstr>
      <vt:lpstr>Difference previous to current</vt:lpstr>
      <vt:lpstr>Difference previous to current</vt:lpstr>
      <vt:lpstr>PowerPoint Presentation</vt:lpstr>
      <vt:lpstr>Project Status</vt:lpstr>
      <vt:lpstr>Project Status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Muntinlupa Baptist Church  Reports Tracking System</dc:title>
  <dc:creator>Softdev</dc:creator>
  <cp:lastModifiedBy>Student Project</cp:lastModifiedBy>
  <cp:revision>37</cp:revision>
  <dcterms:created xsi:type="dcterms:W3CDTF">2015-04-07T06:08:04Z</dcterms:created>
  <dcterms:modified xsi:type="dcterms:W3CDTF">2015-04-08T02:33:38Z</dcterms:modified>
</cp:coreProperties>
</file>