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73" r:id="rId8"/>
    <p:sldId id="274" r:id="rId9"/>
    <p:sldId id="276" r:id="rId10"/>
    <p:sldId id="277" r:id="rId11"/>
    <p:sldId id="278" r:id="rId12"/>
    <p:sldId id="279" r:id="rId13"/>
    <p:sldId id="281" r:id="rId14"/>
    <p:sldId id="282" r:id="rId15"/>
    <p:sldId id="283" r:id="rId16"/>
    <p:sldId id="284" r:id="rId17"/>
    <p:sldId id="285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A5A7B363-0FC8-45B0-8F58-48C217E0EF7C}" type="datetimeFigureOut">
              <a:rPr lang="en-PH" smtClean="0"/>
              <a:t>4/11/2015</a:t>
            </a:fld>
            <a:endParaRPr lang="en-PH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62445F5-CCA3-4FEF-B4CD-AAB80564D33C}" type="slidenum">
              <a:rPr lang="en-PH" smtClean="0"/>
              <a:t>‹#›</a:t>
            </a:fld>
            <a:endParaRPr lang="en-PH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B363-0FC8-45B0-8F58-48C217E0EF7C}" type="datetimeFigureOut">
              <a:rPr lang="en-PH" smtClean="0"/>
              <a:t>4/11/2015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45F5-CCA3-4FEF-B4CD-AAB80564D33C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B363-0FC8-45B0-8F58-48C217E0EF7C}" type="datetimeFigureOut">
              <a:rPr lang="en-PH" smtClean="0"/>
              <a:t>4/11/2015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45F5-CCA3-4FEF-B4CD-AAB80564D33C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B363-0FC8-45B0-8F58-48C217E0EF7C}" type="datetimeFigureOut">
              <a:rPr lang="en-PH" smtClean="0"/>
              <a:t>4/11/2015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45F5-CCA3-4FEF-B4CD-AAB80564D33C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B363-0FC8-45B0-8F58-48C217E0EF7C}" type="datetimeFigureOut">
              <a:rPr lang="en-PH" smtClean="0"/>
              <a:t>4/11/2015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45F5-CCA3-4FEF-B4CD-AAB80564D33C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B363-0FC8-45B0-8F58-48C217E0EF7C}" type="datetimeFigureOut">
              <a:rPr lang="en-PH" smtClean="0"/>
              <a:t>4/11/2015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45F5-CCA3-4FEF-B4CD-AAB80564D33C}" type="slidenum">
              <a:rPr lang="en-PH" smtClean="0"/>
              <a:t>‹#›</a:t>
            </a:fld>
            <a:endParaRPr lang="en-P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B363-0FC8-45B0-8F58-48C217E0EF7C}" type="datetimeFigureOut">
              <a:rPr lang="en-PH" smtClean="0"/>
              <a:t>4/11/2015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45F5-CCA3-4FEF-B4CD-AAB80564D33C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B363-0FC8-45B0-8F58-48C217E0EF7C}" type="datetimeFigureOut">
              <a:rPr lang="en-PH" smtClean="0"/>
              <a:t>4/11/2015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45F5-CCA3-4FEF-B4CD-AAB80564D33C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B363-0FC8-45B0-8F58-48C217E0EF7C}" type="datetimeFigureOut">
              <a:rPr lang="en-PH" smtClean="0"/>
              <a:t>4/11/2015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45F5-CCA3-4FEF-B4CD-AAB80564D33C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B363-0FC8-45B0-8F58-48C217E0EF7C}" type="datetimeFigureOut">
              <a:rPr lang="en-PH" smtClean="0"/>
              <a:t>4/11/2015</a:t>
            </a:fld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45F5-CCA3-4FEF-B4CD-AAB80564D33C}" type="slidenum">
              <a:rPr lang="en-PH" smtClean="0"/>
              <a:t>‹#›</a:t>
            </a:fld>
            <a:endParaRPr lang="en-PH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P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B363-0FC8-45B0-8F58-48C217E0EF7C}" type="datetimeFigureOut">
              <a:rPr lang="en-PH" smtClean="0"/>
              <a:t>4/11/2015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45F5-CCA3-4FEF-B4CD-AAB80564D33C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5A7B363-0FC8-45B0-8F58-48C217E0EF7C}" type="datetimeFigureOut">
              <a:rPr lang="en-PH" smtClean="0"/>
              <a:t>4/11/2015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62445F5-CCA3-4FEF-B4CD-AAB80564D33C}" type="slidenum">
              <a:rPr lang="en-PH" smtClean="0"/>
              <a:t>‹#›</a:t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856276"/>
            <a:ext cx="3313355" cy="1362636"/>
          </a:xfrm>
        </p:spPr>
        <p:txBody>
          <a:bodyPr>
            <a:noAutofit/>
          </a:bodyPr>
          <a:lstStyle/>
          <a:p>
            <a:pPr algn="ctr"/>
            <a:r>
              <a:rPr lang="en-PH" sz="2400" b="1" dirty="0" smtClean="0">
                <a:solidFill>
                  <a:srgbClr val="00B050"/>
                </a:solidFill>
              </a:rPr>
              <a:t>Travel Arrangement and Appointment System</a:t>
            </a:r>
            <a:endParaRPr lang="en-PH" sz="2400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804528"/>
            <a:ext cx="3309803" cy="1260629"/>
          </a:xfrm>
        </p:spPr>
        <p:txBody>
          <a:bodyPr/>
          <a:lstStyle/>
          <a:p>
            <a:r>
              <a:rPr lang="en-PH" dirty="0" smtClean="0"/>
              <a:t>Arianne Bianca </a:t>
            </a:r>
            <a:r>
              <a:rPr lang="en-PH" dirty="0" err="1" smtClean="0"/>
              <a:t>Papna</a:t>
            </a:r>
            <a:endParaRPr lang="en-PH" dirty="0" smtClean="0"/>
          </a:p>
          <a:p>
            <a:r>
              <a:rPr lang="en-PH" dirty="0" smtClean="0"/>
              <a:t>Erika Hidalgo</a:t>
            </a:r>
          </a:p>
          <a:p>
            <a:r>
              <a:rPr lang="en-PH" dirty="0" smtClean="0"/>
              <a:t>Roxanne Therese </a:t>
            </a:r>
            <a:r>
              <a:rPr lang="en-PH" dirty="0" err="1" smtClean="0"/>
              <a:t>Luangco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17870"/>
            <a:ext cx="3238084" cy="8775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PH" dirty="0" smtClean="0"/>
              <a:t>Erika Hidalgo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smtClean="0"/>
              <a:t>Modules: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Maintenance Modules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Others: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Email Configuration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User Management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Tech Support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524" y="42806"/>
            <a:ext cx="1875504" cy="508266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58446"/>
            <a:ext cx="2438400" cy="81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5572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PH" dirty="0" smtClean="0"/>
              <a:t>Roxanne </a:t>
            </a:r>
            <a:r>
              <a:rPr lang="en-PH" dirty="0" err="1" smtClean="0"/>
              <a:t>Luangco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smtClean="0"/>
              <a:t>Modules: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Travel Arrangement Module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Others: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Project Documentation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mtClean="0"/>
              <a:t>Project tester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524" y="42806"/>
            <a:ext cx="1875504" cy="508266"/>
          </a:xfrm>
          <a:prstGeom prst="rect">
            <a:avLst/>
          </a:prstGeom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93" y="637634"/>
            <a:ext cx="2760407" cy="785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311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Recent Commits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524" y="42806"/>
            <a:ext cx="1875504" cy="508266"/>
          </a:xfrm>
          <a:prstGeom prst="rect">
            <a:avLst/>
          </a:prstGeom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812" y="2133600"/>
            <a:ext cx="5528187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38400"/>
            <a:ext cx="6547034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3057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524" y="42806"/>
            <a:ext cx="1875504" cy="508266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77" y="551072"/>
            <a:ext cx="2335662" cy="896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Difference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453570" y="848076"/>
            <a:ext cx="2771110" cy="5715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PH" sz="2800" dirty="0" smtClean="0">
                <a:solidFill>
                  <a:schemeClr val="tx1"/>
                </a:solidFill>
              </a:rPr>
              <a:t>Arianne </a:t>
            </a:r>
            <a:r>
              <a:rPr lang="en-PH" sz="2800" dirty="0" err="1" smtClean="0">
                <a:solidFill>
                  <a:schemeClr val="tx1"/>
                </a:solidFill>
              </a:rPr>
              <a:t>Papna</a:t>
            </a:r>
            <a:endParaRPr lang="en-PH" sz="2800" dirty="0">
              <a:solidFill>
                <a:schemeClr val="tx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1" y="2386770"/>
            <a:ext cx="9003890" cy="375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8521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524" y="42806"/>
            <a:ext cx="1875504" cy="508266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Difference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453570" y="848076"/>
            <a:ext cx="2771110" cy="571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PH" sz="2800" dirty="0" smtClean="0">
                <a:solidFill>
                  <a:schemeClr val="tx1"/>
                </a:solidFill>
              </a:rPr>
              <a:t>Erika Hidalgo</a:t>
            </a:r>
            <a:endParaRPr lang="en-PH" sz="2800" dirty="0">
              <a:solidFill>
                <a:schemeClr val="tx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58446"/>
            <a:ext cx="2438400" cy="81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65" y="2247900"/>
            <a:ext cx="7943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20" y="3093719"/>
            <a:ext cx="7202740" cy="3216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4652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524" y="42806"/>
            <a:ext cx="1875504" cy="508266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Difference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181600" y="848076"/>
            <a:ext cx="3043080" cy="5715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PH" sz="2800" dirty="0" smtClean="0">
                <a:solidFill>
                  <a:schemeClr val="tx1"/>
                </a:solidFill>
              </a:rPr>
              <a:t>Roxanne </a:t>
            </a:r>
            <a:r>
              <a:rPr lang="en-PH" sz="2800" dirty="0" err="1" smtClean="0">
                <a:solidFill>
                  <a:schemeClr val="tx1"/>
                </a:solidFill>
              </a:rPr>
              <a:t>Luangco</a:t>
            </a:r>
            <a:endParaRPr lang="en-PH" sz="2800" dirty="0">
              <a:solidFill>
                <a:schemeClr val="tx1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93" y="637634"/>
            <a:ext cx="2760407" cy="785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0" y="2228850"/>
            <a:ext cx="89916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4800600"/>
            <a:ext cx="79343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16124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Current Status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262308" cy="3848548"/>
          </a:xfrm>
        </p:spPr>
        <p:txBody>
          <a:bodyPr>
            <a:normAutofit/>
          </a:bodyPr>
          <a:lstStyle/>
          <a:p>
            <a:pPr marL="68580" indent="0" algn="r">
              <a:buNone/>
            </a:pPr>
            <a:r>
              <a:rPr lang="en-PH" b="1" dirty="0" smtClean="0"/>
              <a:t>95% </a:t>
            </a:r>
            <a:r>
              <a:rPr lang="en-PH" b="1" dirty="0"/>
              <a:t>Complete</a:t>
            </a:r>
          </a:p>
          <a:p>
            <a:r>
              <a:rPr lang="en-PH" dirty="0"/>
              <a:t>Remaining Tasks</a:t>
            </a:r>
          </a:p>
          <a:p>
            <a:pPr>
              <a:buNone/>
            </a:pPr>
            <a:r>
              <a:rPr lang="en-PH" dirty="0" smtClean="0"/>
              <a:t>	</a:t>
            </a:r>
            <a:r>
              <a:rPr lang="en-PH" dirty="0"/>
              <a:t>	</a:t>
            </a:r>
            <a:r>
              <a:rPr lang="en-PH" dirty="0" smtClean="0"/>
              <a:t>-   Sending </a:t>
            </a:r>
            <a:r>
              <a:rPr lang="en-PH" dirty="0"/>
              <a:t>to various </a:t>
            </a:r>
            <a:r>
              <a:rPr lang="en-PH" dirty="0" smtClean="0"/>
              <a:t>emails </a:t>
            </a:r>
            <a:r>
              <a:rPr lang="en-PH" i="1" dirty="0" smtClean="0"/>
              <a:t>(</a:t>
            </a:r>
            <a:r>
              <a:rPr lang="en-PH" i="1" dirty="0"/>
              <a:t>if funded</a:t>
            </a:r>
            <a:r>
              <a:rPr lang="en-PH" i="1" dirty="0" smtClean="0"/>
              <a:t>)</a:t>
            </a:r>
          </a:p>
          <a:p>
            <a:pPr>
              <a:buNone/>
            </a:pPr>
            <a:endParaRPr lang="en-PH" dirty="0" smtClean="0"/>
          </a:p>
          <a:p>
            <a:r>
              <a:rPr lang="en-PH" dirty="0" smtClean="0"/>
              <a:t>Client Feedback</a:t>
            </a:r>
          </a:p>
          <a:p>
            <a:pPr>
              <a:buNone/>
            </a:pPr>
            <a:r>
              <a:rPr lang="en-PH" dirty="0"/>
              <a:t>	</a:t>
            </a:r>
            <a:r>
              <a:rPr lang="en-PH" dirty="0" smtClean="0"/>
              <a:t>	-   The </a:t>
            </a:r>
            <a:r>
              <a:rPr lang="en-PH" dirty="0"/>
              <a:t>client was happy with the system and JMGTCC is planning to deploy it and merge it with their current website.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524" y="42806"/>
            <a:ext cx="1875504" cy="50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1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/>
              <a:t>Next Steps to Accomplish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262308" cy="3848548"/>
          </a:xfrm>
        </p:spPr>
        <p:txBody>
          <a:bodyPr>
            <a:normAutofit/>
          </a:bodyPr>
          <a:lstStyle/>
          <a:p>
            <a:r>
              <a:rPr lang="en-PH" dirty="0"/>
              <a:t>Final Presentation schedule</a:t>
            </a:r>
          </a:p>
          <a:p>
            <a:pPr>
              <a:buNone/>
            </a:pPr>
            <a:r>
              <a:rPr lang="en-PH" dirty="0"/>
              <a:t>	</a:t>
            </a:r>
            <a:r>
              <a:rPr lang="en-PH" dirty="0" smtClean="0"/>
              <a:t>	-    April </a:t>
            </a:r>
            <a:r>
              <a:rPr lang="en-PH" dirty="0"/>
              <a:t>14, </a:t>
            </a:r>
            <a:r>
              <a:rPr lang="en-PH" dirty="0" smtClean="0"/>
              <a:t>2015 (</a:t>
            </a:r>
            <a:r>
              <a:rPr lang="en-PH" dirty="0"/>
              <a:t>Tuesday</a:t>
            </a:r>
            <a:r>
              <a:rPr lang="en-PH" dirty="0" smtClean="0"/>
              <a:t>)</a:t>
            </a:r>
          </a:p>
          <a:p>
            <a:pPr>
              <a:buNone/>
            </a:pPr>
            <a:endParaRPr lang="en-PH" dirty="0"/>
          </a:p>
          <a:p>
            <a:r>
              <a:rPr lang="en-PH" dirty="0"/>
              <a:t>Future plan for the </a:t>
            </a:r>
            <a:r>
              <a:rPr lang="en-PH" dirty="0" smtClean="0"/>
              <a:t>project </a:t>
            </a:r>
            <a:r>
              <a:rPr lang="en-PH" i="1" dirty="0" smtClean="0"/>
              <a:t>(</a:t>
            </a:r>
            <a:r>
              <a:rPr lang="en-PH" i="1" dirty="0"/>
              <a:t>If any)</a:t>
            </a:r>
          </a:p>
          <a:p>
            <a:pPr>
              <a:buNone/>
            </a:pPr>
            <a:r>
              <a:rPr lang="en-PH" dirty="0"/>
              <a:t>  		-    </a:t>
            </a:r>
            <a:r>
              <a:rPr lang="en-PH" dirty="0" smtClean="0"/>
              <a:t>Licensed tech. support system</a:t>
            </a:r>
          </a:p>
          <a:p>
            <a:pPr>
              <a:buNone/>
            </a:pPr>
            <a:r>
              <a:rPr lang="en-PH" dirty="0"/>
              <a:t> 		-    </a:t>
            </a:r>
            <a:r>
              <a:rPr lang="en-PH" dirty="0" smtClean="0"/>
              <a:t>Incorporate major Security measures</a:t>
            </a:r>
            <a:endParaRPr lang="en-PH" dirty="0"/>
          </a:p>
          <a:p>
            <a:pPr>
              <a:buNone/>
            </a:pP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524" y="42806"/>
            <a:ext cx="1875504" cy="50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/>
          <a:lstStyle/>
          <a:p>
            <a:pPr algn="ctr"/>
            <a:r>
              <a:rPr lang="en-PH" dirty="0" smtClean="0"/>
              <a:t>Demo</a:t>
            </a:r>
            <a:endParaRPr lang="en-PH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384" y="1494503"/>
            <a:ext cx="4217676" cy="1143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Background of the Client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2248347"/>
          </a:xfrm>
        </p:spPr>
        <p:txBody>
          <a:bodyPr>
            <a:noAutofit/>
          </a:bodyPr>
          <a:lstStyle/>
          <a:p>
            <a:pPr marL="68580" indent="0" algn="ctr">
              <a:buNone/>
            </a:pPr>
            <a:r>
              <a:rPr lang="en-PH" sz="2000" dirty="0"/>
              <a:t>JMGTCC is a </a:t>
            </a:r>
            <a:r>
              <a:rPr lang="en-PH" sz="2000" dirty="0" smtClean="0"/>
              <a:t>Philippine-based </a:t>
            </a:r>
            <a:r>
              <a:rPr lang="en-PH" sz="2000" dirty="0"/>
              <a:t>travel bureau engaged in international and local ticketing, hotel reservation, worldwide tour packages, domestic island tours, corporate travel plans, and customized travel arrangements. JMGTCC specializes in adventure and off-the-beaten path tourism and travel activities</a:t>
            </a:r>
            <a:r>
              <a:rPr lang="en-PH" sz="2000" dirty="0" smtClean="0"/>
              <a:t>.</a:t>
            </a:r>
            <a:endParaRPr lang="en-PH" sz="2000" dirty="0"/>
          </a:p>
          <a:p>
            <a:pPr algn="ctr"/>
            <a:endParaRPr lang="en-PH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524" y="42806"/>
            <a:ext cx="1875504" cy="50826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66921" y="4876800"/>
            <a:ext cx="7835523" cy="144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Font typeface="Wingdings 2" pitchFamily="18" charset="2"/>
              <a:buNone/>
            </a:pPr>
            <a:r>
              <a:rPr lang="en-PH" sz="2000" b="1" dirty="0" smtClean="0"/>
              <a:t>Client</a:t>
            </a:r>
          </a:p>
          <a:p>
            <a:pPr marL="68580" indent="0">
              <a:buFont typeface="Wingdings 2" pitchFamily="18" charset="2"/>
              <a:buNone/>
            </a:pPr>
            <a:r>
              <a:rPr lang="en-PH" sz="2000" dirty="0" smtClean="0"/>
              <a:t>Ms. Katherine Mayo		</a:t>
            </a:r>
            <a:r>
              <a:rPr lang="en-PH" sz="2000" i="1" dirty="0" smtClean="0"/>
              <a:t>JMGTCC General Manager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Project Overview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PH" sz="2000" dirty="0"/>
              <a:t>JMGTCC Travel Arrangement &amp; Appointment System is a web application that caters JMGTCC Client's travel inquiries and appointments</a:t>
            </a:r>
            <a:r>
              <a:rPr lang="en-PH" sz="2000" dirty="0" smtClean="0"/>
              <a:t>.</a:t>
            </a:r>
          </a:p>
          <a:p>
            <a:pPr marL="68580" indent="0" algn="ctr">
              <a:buNone/>
            </a:pPr>
            <a:r>
              <a:rPr lang="en-PH" sz="2000" dirty="0"/>
              <a:t/>
            </a:r>
            <a:br>
              <a:rPr lang="en-PH" sz="2000" dirty="0"/>
            </a:br>
            <a:r>
              <a:rPr lang="en-PH" sz="2000" dirty="0"/>
              <a:t>The application is accessible outside the internal network of JMGTCC for the company's clients and prospect clients.</a:t>
            </a:r>
          </a:p>
          <a:p>
            <a:pPr algn="ctr">
              <a:buNone/>
            </a:pPr>
            <a:r>
              <a:rPr lang="en-PH" sz="2000" dirty="0"/>
              <a:t/>
            </a:r>
            <a:br>
              <a:rPr lang="en-PH" sz="2000" dirty="0"/>
            </a:br>
            <a:endParaRPr lang="en-PH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524" y="42806"/>
            <a:ext cx="1875504" cy="50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673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Project Objectives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sz="2000" b="1" dirty="0"/>
              <a:t>Short-Term Objectives</a:t>
            </a:r>
            <a:endParaRPr lang="en-US" sz="2000" dirty="0"/>
          </a:p>
          <a:p>
            <a:r>
              <a:rPr lang="en-US" sz="2000" dirty="0"/>
              <a:t>To improve the features or modules of the existing JMGTCC Booking &amp; Reservation System</a:t>
            </a:r>
          </a:p>
          <a:p>
            <a:r>
              <a:rPr lang="en-US" sz="2000" dirty="0"/>
              <a:t>To add new features or modules to the existing system</a:t>
            </a:r>
          </a:p>
          <a:p>
            <a:r>
              <a:rPr lang="en-US" sz="2000" dirty="0"/>
              <a:t>To incorporate adequate security checklist and validations to system</a:t>
            </a:r>
          </a:p>
          <a:p>
            <a:pPr marL="68580" indent="0">
              <a:buNone/>
            </a:pPr>
            <a:endParaRPr lang="en-US" sz="2000" dirty="0"/>
          </a:p>
          <a:p>
            <a:pPr marL="68580" indent="0">
              <a:buNone/>
            </a:pPr>
            <a:r>
              <a:rPr lang="en-US" sz="2000" b="1" dirty="0"/>
              <a:t>Long-Term Objectives</a:t>
            </a:r>
            <a:endParaRPr lang="en-US" sz="2000" dirty="0"/>
          </a:p>
          <a:p>
            <a:r>
              <a:rPr lang="en-US" sz="2000" dirty="0"/>
              <a:t>To automate the company's manual Appointment processing for Visa Assistance</a:t>
            </a:r>
          </a:p>
          <a:p>
            <a:r>
              <a:rPr lang="en-US" sz="2000" dirty="0"/>
              <a:t>To consolidate all the JMGTCC Clients' travel inquiries and travel arrangements to a single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524" y="42806"/>
            <a:ext cx="1875504" cy="50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0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Iteration 1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000948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n-US" sz="1600" b="1" dirty="0" smtClean="0"/>
              <a:t>Arianne </a:t>
            </a:r>
            <a:r>
              <a:rPr lang="en-US" sz="1600" b="1" dirty="0"/>
              <a:t>Bianca </a:t>
            </a:r>
            <a:r>
              <a:rPr lang="en-US" sz="1600" b="1" dirty="0" err="1"/>
              <a:t>Papna</a:t>
            </a:r>
            <a:r>
              <a:rPr lang="en-US" sz="1600" b="1" dirty="0"/>
              <a:t> </a:t>
            </a:r>
            <a:endParaRPr lang="en-US" sz="1600" dirty="0"/>
          </a:p>
          <a:p>
            <a:r>
              <a:rPr lang="en-US" sz="1400" dirty="0"/>
              <a:t>Updated Database </a:t>
            </a:r>
            <a:r>
              <a:rPr lang="en-US" sz="1400" dirty="0" smtClean="0"/>
              <a:t>design</a:t>
            </a:r>
            <a:endParaRPr lang="en-US" sz="1400" dirty="0"/>
          </a:p>
          <a:p>
            <a:r>
              <a:rPr lang="en-US" sz="1400" dirty="0"/>
              <a:t>Generated Models/CRUD for Appointment</a:t>
            </a:r>
          </a:p>
          <a:p>
            <a:r>
              <a:rPr lang="en-US" sz="1400" dirty="0"/>
              <a:t>Installed Date Picker for Appointment Form</a:t>
            </a:r>
          </a:p>
          <a:p>
            <a:pPr marL="6858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/>
              <a:t>Erika Hidalgo </a:t>
            </a:r>
            <a:endParaRPr lang="en-US" sz="1600" dirty="0"/>
          </a:p>
          <a:p>
            <a:r>
              <a:rPr lang="en-US" sz="1400" dirty="0"/>
              <a:t>Installed Advanced </a:t>
            </a:r>
            <a:r>
              <a:rPr lang="en-US" sz="1400" dirty="0" err="1"/>
              <a:t>Yii</a:t>
            </a:r>
            <a:r>
              <a:rPr lang="en-US" sz="1400" dirty="0"/>
              <a:t> 2.0 Template</a:t>
            </a:r>
          </a:p>
          <a:p>
            <a:r>
              <a:rPr lang="en-US" sz="1400" dirty="0"/>
              <a:t>Updated User </a:t>
            </a:r>
            <a:r>
              <a:rPr lang="en-US" sz="1400" dirty="0" smtClean="0"/>
              <a:t>Module</a:t>
            </a:r>
            <a:endParaRPr lang="en-US" sz="1400" dirty="0"/>
          </a:p>
          <a:p>
            <a:r>
              <a:rPr lang="en-US" sz="1400" dirty="0"/>
              <a:t>Generated Models/CRUD for Roles, User, Staff</a:t>
            </a:r>
          </a:p>
          <a:p>
            <a:pPr marL="6858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/>
              <a:t>Roxanne Therese </a:t>
            </a:r>
            <a:r>
              <a:rPr lang="en-US" sz="1600" b="1" dirty="0" err="1"/>
              <a:t>Luangco</a:t>
            </a:r>
            <a:r>
              <a:rPr lang="en-US" sz="1600" b="1" dirty="0"/>
              <a:t> </a:t>
            </a:r>
            <a:endParaRPr lang="en-US" sz="1600" dirty="0"/>
          </a:p>
          <a:p>
            <a:r>
              <a:rPr lang="en-US" sz="1400" dirty="0"/>
              <a:t>Generated Models/CRUD for Contact Number, Accommodation, Tour Deals, Hotels, Airlines, Travel Arrangement</a:t>
            </a:r>
          </a:p>
          <a:p>
            <a:r>
              <a:rPr lang="en-US" sz="1400" dirty="0"/>
              <a:t>Initially updated Travel Arrangement </a:t>
            </a:r>
            <a:r>
              <a:rPr lang="en-US" sz="1400" dirty="0" smtClean="0"/>
              <a:t>Form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524" y="42806"/>
            <a:ext cx="1875504" cy="508266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019800" y="1905000"/>
            <a:ext cx="2052917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Font typeface="Wingdings 2" pitchFamily="18" charset="2"/>
              <a:buNone/>
            </a:pPr>
            <a:r>
              <a:rPr lang="en-US" sz="1800" b="1" i="1" dirty="0" smtClean="0"/>
              <a:t>Deliverable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94125665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Iteration 2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000948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n-US" sz="1800" b="1" dirty="0" smtClean="0"/>
              <a:t>Arianne </a:t>
            </a:r>
            <a:r>
              <a:rPr lang="en-US" sz="1800" b="1" dirty="0"/>
              <a:t>Bianca </a:t>
            </a:r>
            <a:r>
              <a:rPr lang="en-US" sz="1800" b="1" dirty="0" err="1"/>
              <a:t>Papna</a:t>
            </a:r>
            <a:r>
              <a:rPr lang="en-US" sz="1800" b="1" dirty="0"/>
              <a:t> </a:t>
            </a:r>
            <a:endParaRPr lang="en-US" sz="1800" dirty="0"/>
          </a:p>
          <a:p>
            <a:r>
              <a:rPr lang="en-US" sz="1600" dirty="0"/>
              <a:t>Updated Models/CRUD for Appointment, Generated Appointment Code</a:t>
            </a:r>
          </a:p>
          <a:p>
            <a:r>
              <a:rPr lang="en-US" sz="1600" dirty="0"/>
              <a:t>Fixed Email UI for Appointment Reference</a:t>
            </a:r>
          </a:p>
          <a:p>
            <a:pPr marL="68580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/>
              <a:t>Erika Hidalgo </a:t>
            </a:r>
            <a:endParaRPr lang="en-US" sz="1800" dirty="0"/>
          </a:p>
          <a:p>
            <a:r>
              <a:rPr lang="en-US" sz="1600" dirty="0"/>
              <a:t>Fixed User restrictions</a:t>
            </a:r>
          </a:p>
          <a:p>
            <a:r>
              <a:rPr lang="en-US" sz="1600" dirty="0"/>
              <a:t>Updated </a:t>
            </a:r>
            <a:r>
              <a:rPr lang="en-US" sz="1600" dirty="0" smtClean="0"/>
              <a:t>Maintenance </a:t>
            </a:r>
            <a:r>
              <a:rPr lang="en-US" sz="1600" dirty="0"/>
              <a:t>Modules</a:t>
            </a:r>
          </a:p>
          <a:p>
            <a:pPr marL="68580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/>
              <a:t>Roxanne Therese </a:t>
            </a:r>
            <a:r>
              <a:rPr lang="en-US" sz="1800" b="1" dirty="0" err="1"/>
              <a:t>Luangco</a:t>
            </a:r>
            <a:r>
              <a:rPr lang="en-US" sz="1800" b="1" dirty="0"/>
              <a:t> </a:t>
            </a:r>
            <a:endParaRPr lang="en-US" sz="1800" dirty="0"/>
          </a:p>
          <a:p>
            <a:r>
              <a:rPr lang="en-US" sz="1600" dirty="0"/>
              <a:t>Updated Travel / Tour Arrangement</a:t>
            </a:r>
          </a:p>
          <a:p>
            <a:r>
              <a:rPr lang="en-US" sz="1600" dirty="0"/>
              <a:t>Fixed Email UI for Arrangement Requests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524" y="42806"/>
            <a:ext cx="1875504" cy="508266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019800" y="1905000"/>
            <a:ext cx="2052917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Font typeface="Wingdings 2" pitchFamily="18" charset="2"/>
              <a:buNone/>
            </a:pPr>
            <a:r>
              <a:rPr lang="en-US" sz="1800" b="1" i="1" dirty="0" smtClean="0"/>
              <a:t>Deliverable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17302659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Member Contributions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524" y="42806"/>
            <a:ext cx="1875504" cy="508266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09800"/>
            <a:ext cx="28575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02" y="3716592"/>
            <a:ext cx="795337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573" y="2279652"/>
            <a:ext cx="3535311" cy="444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60288"/>
            <a:ext cx="68103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62459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Member Contributions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524" y="42806"/>
            <a:ext cx="1875504" cy="508266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09800"/>
            <a:ext cx="28575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40" y="2846439"/>
            <a:ext cx="713232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40" y="2829232"/>
            <a:ext cx="7132320" cy="2989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40" y="2846439"/>
            <a:ext cx="713232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57765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PH" dirty="0" smtClean="0"/>
              <a:t>Arianne </a:t>
            </a:r>
            <a:r>
              <a:rPr lang="en-PH" dirty="0" err="1" smtClean="0"/>
              <a:t>Papna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smtClean="0"/>
              <a:t>Modules: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Visa Appointment Module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Others: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Database Design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System UI Design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Extension / Widget installation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524" y="42806"/>
            <a:ext cx="1875504" cy="508266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77" y="551072"/>
            <a:ext cx="2335662" cy="896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8997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107</TotalTime>
  <Words>246</Words>
  <Application>Microsoft Office PowerPoint</Application>
  <PresentationFormat>On-screen Show (4:3)</PresentationFormat>
  <Paragraphs>92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Austin</vt:lpstr>
      <vt:lpstr>Travel Arrangement and Appointment System</vt:lpstr>
      <vt:lpstr>Background of the Client</vt:lpstr>
      <vt:lpstr>Project Overview</vt:lpstr>
      <vt:lpstr>Project Objectives</vt:lpstr>
      <vt:lpstr>Iteration 1</vt:lpstr>
      <vt:lpstr>Iteration 2</vt:lpstr>
      <vt:lpstr>Member Contributions</vt:lpstr>
      <vt:lpstr>Member Contributions</vt:lpstr>
      <vt:lpstr>Arianne Papna</vt:lpstr>
      <vt:lpstr>Erika Hidalgo</vt:lpstr>
      <vt:lpstr>Roxanne Luangco</vt:lpstr>
      <vt:lpstr>Recent Commits</vt:lpstr>
      <vt:lpstr>Commit Difference</vt:lpstr>
      <vt:lpstr>Commit Difference</vt:lpstr>
      <vt:lpstr>Commit Difference</vt:lpstr>
      <vt:lpstr>Current Status of the Project</vt:lpstr>
      <vt:lpstr>Next Steps to Accomplish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JMGTCC Travel Arrangement and Appointment System</dc:title>
  <dc:creator>Erika Hidalgo</dc:creator>
  <cp:lastModifiedBy>Arianne Bianca</cp:lastModifiedBy>
  <cp:revision>19</cp:revision>
  <dcterms:created xsi:type="dcterms:W3CDTF">2015-04-09T15:21:08Z</dcterms:created>
  <dcterms:modified xsi:type="dcterms:W3CDTF">2015-04-11T00:22:21Z</dcterms:modified>
</cp:coreProperties>
</file>