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5A7B363-0FC8-45B0-8F58-48C217E0EF7C}" type="datetimeFigureOut">
              <a:rPr lang="en-PH" smtClean="0"/>
              <a:t>4/9/2015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5A7B363-0FC8-45B0-8F58-48C217E0EF7C}" type="datetimeFigureOut">
              <a:rPr lang="en-PH" smtClean="0"/>
              <a:t>4/9/2015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5A7B363-0FC8-45B0-8F58-48C217E0EF7C}" type="datetimeFigureOut">
              <a:rPr lang="en-PH" smtClean="0"/>
              <a:t>4/9/2015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5A7B363-0FC8-45B0-8F58-48C217E0EF7C}" type="datetimeFigureOut">
              <a:rPr lang="en-PH" smtClean="0"/>
              <a:t>4/9/2015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7B363-0FC8-45B0-8F58-48C217E0EF7C}" type="datetimeFigureOut">
              <a:rPr lang="en-PH" smtClean="0"/>
              <a:t>4/9/2015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A5A7B363-0FC8-45B0-8F58-48C217E0EF7C}" type="datetimeFigureOut">
              <a:rPr lang="en-PH" smtClean="0"/>
              <a:t>4/9/2015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A5A7B363-0FC8-45B0-8F58-48C217E0EF7C}" type="datetimeFigureOut">
              <a:rPr lang="en-PH" smtClean="0"/>
              <a:t>4/9/2015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A5A7B363-0FC8-45B0-8F58-48C217E0EF7C}" type="datetimeFigureOut">
              <a:rPr lang="en-PH" smtClean="0"/>
              <a:t>4/9/2015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7B363-0FC8-45B0-8F58-48C217E0EF7C}" type="datetimeFigureOut">
              <a:rPr lang="en-PH" smtClean="0"/>
              <a:t>4/9/2015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7B363-0FC8-45B0-8F58-48C217E0EF7C}" type="datetimeFigureOut">
              <a:rPr lang="en-PH" smtClean="0"/>
              <a:t>4/9/2015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7B363-0FC8-45B0-8F58-48C217E0EF7C}" type="datetimeFigureOut">
              <a:rPr lang="en-PH" smtClean="0"/>
              <a:t>4/9/2015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62445F5-CCA3-4FEF-B4CD-AAB80564D33C}"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7B363-0FC8-45B0-8F58-48C217E0EF7C}" type="datetimeFigureOut">
              <a:rPr lang="en-PH" smtClean="0"/>
              <a:t>4/9/2015</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45F5-CCA3-4FEF-B4CD-AAB80564D33C}"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JMGTCC Travel Arrangement and Appointment System</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Next Steps to Accomplish</a:t>
            </a:r>
            <a:endParaRPr lang="en-PH" dirty="0"/>
          </a:p>
        </p:txBody>
      </p:sp>
      <p:sp>
        <p:nvSpPr>
          <p:cNvPr id="3" name="Content Placeholder 2"/>
          <p:cNvSpPr>
            <a:spLocks noGrp="1"/>
          </p:cNvSpPr>
          <p:nvPr>
            <p:ph idx="1"/>
          </p:nvPr>
        </p:nvSpPr>
        <p:spPr/>
        <p:txBody>
          <a:bodyPr/>
          <a:lstStyle/>
          <a:p>
            <a:r>
              <a:rPr lang="en-PH" dirty="0" smtClean="0"/>
              <a:t>Final Presentation schedule</a:t>
            </a:r>
          </a:p>
          <a:p>
            <a:pPr>
              <a:buNone/>
            </a:pPr>
            <a:r>
              <a:rPr lang="en-PH" dirty="0"/>
              <a:t>	</a:t>
            </a:r>
            <a:r>
              <a:rPr lang="en-PH" dirty="0" smtClean="0"/>
              <a:t>-  April 14, 2015(Tuesday)</a:t>
            </a:r>
          </a:p>
          <a:p>
            <a:r>
              <a:rPr lang="en-PH" dirty="0" smtClean="0"/>
              <a:t>Future plan for the project(If any)</a:t>
            </a:r>
          </a:p>
          <a:p>
            <a:pPr>
              <a:buNone/>
            </a:pPr>
            <a:r>
              <a:rPr lang="en-PH" dirty="0" smtClean="0"/>
              <a:t>  </a:t>
            </a: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Background of the Client</a:t>
            </a:r>
            <a:endParaRPr lang="en-PH" dirty="0"/>
          </a:p>
        </p:txBody>
      </p:sp>
      <p:sp>
        <p:nvSpPr>
          <p:cNvPr id="3" name="Content Placeholder 2"/>
          <p:cNvSpPr>
            <a:spLocks noGrp="1"/>
          </p:cNvSpPr>
          <p:nvPr>
            <p:ph idx="1"/>
          </p:nvPr>
        </p:nvSpPr>
        <p:spPr/>
        <p:txBody>
          <a:bodyPr>
            <a:normAutofit fontScale="70000" lnSpcReduction="20000"/>
          </a:bodyPr>
          <a:lstStyle/>
          <a:p>
            <a:r>
              <a:rPr lang="en-PH" dirty="0"/>
              <a:t>JMGTCC is a Philippines based travel bureau engaged in international and local ticketing, hotel reservation, worldwide tour packages, domestic island tours, corporate travel plans, and customized travel arrangements. JMGTCC specializes in adventure and off-the-beaten path tourism and travel activities</a:t>
            </a:r>
            <a:r>
              <a:rPr lang="en-PH" dirty="0" smtClean="0"/>
              <a:t>.</a:t>
            </a:r>
            <a:r>
              <a:rPr lang="en-PH" dirty="0"/>
              <a:t/>
            </a:r>
            <a:br>
              <a:rPr lang="en-PH" dirty="0"/>
            </a:br>
            <a:endParaRPr lang="en-PH" dirty="0"/>
          </a:p>
          <a:p>
            <a:r>
              <a:rPr lang="en-PH" dirty="0"/>
              <a:t>JMGTCC began its operations as a ticketing agent and travel consultancy outfit providing consultancy and documentation services to Filipinos and foreigners here and abroad. JMGTCC is currently the Metro Manila Visa Assistance </a:t>
            </a:r>
            <a:r>
              <a:rPr lang="en-PH" dirty="0" err="1"/>
              <a:t>Center</a:t>
            </a:r>
            <a:r>
              <a:rPr lang="en-PH" dirty="0"/>
              <a:t>, helping local and international </a:t>
            </a:r>
            <a:r>
              <a:rPr lang="en-PH" dirty="0" err="1"/>
              <a:t>travelers</a:t>
            </a:r>
            <a:r>
              <a:rPr lang="en-PH" dirty="0"/>
              <a:t> with legitimate and verifiable visa applications and all other related documentation processing and consultancy services. JMGTCC connects travel </a:t>
            </a:r>
            <a:r>
              <a:rPr lang="en-PH" dirty="0" err="1"/>
              <a:t>newbies</a:t>
            </a:r>
            <a:r>
              <a:rPr lang="en-PH" dirty="0"/>
              <a:t> and veterans with professional service providers of quality tours and accommodations that fit each </a:t>
            </a:r>
            <a:r>
              <a:rPr lang="en-PH" dirty="0" err="1"/>
              <a:t>traveler’s</a:t>
            </a:r>
            <a:r>
              <a:rPr lang="en-PH" dirty="0"/>
              <a:t> wish and budget.</a:t>
            </a:r>
          </a:p>
          <a:p>
            <a:endParaRPr lang="en-PH"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Background of the Project</a:t>
            </a:r>
            <a:endParaRPr lang="en-PH" dirty="0"/>
          </a:p>
        </p:txBody>
      </p:sp>
      <p:sp>
        <p:nvSpPr>
          <p:cNvPr id="3" name="Content Placeholder 2"/>
          <p:cNvSpPr>
            <a:spLocks noGrp="1"/>
          </p:cNvSpPr>
          <p:nvPr>
            <p:ph idx="1"/>
          </p:nvPr>
        </p:nvSpPr>
        <p:spPr/>
        <p:txBody>
          <a:bodyPr>
            <a:normAutofit lnSpcReduction="10000"/>
          </a:bodyPr>
          <a:lstStyle/>
          <a:p>
            <a:r>
              <a:rPr lang="en-PH" dirty="0"/>
              <a:t>JMGTCC Travel Arrangement &amp; Appointment System is a web application that caters JMGTCC Client's travel inquiries and appointments.</a:t>
            </a:r>
            <a:br>
              <a:rPr lang="en-PH" dirty="0"/>
            </a:br>
            <a:r>
              <a:rPr lang="en-PH" dirty="0"/>
              <a:t>The application is accessible outside the internal network of JMGTCC for the company's clients and prospect clients.</a:t>
            </a:r>
          </a:p>
          <a:p>
            <a:pPr>
              <a:buNone/>
            </a:pPr>
            <a:r>
              <a:rPr lang="en-PH" dirty="0" smtClean="0"/>
              <a:t/>
            </a:r>
            <a:br>
              <a:rPr lang="en-PH" dirty="0" smtClean="0"/>
            </a:b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0"/>
            <a:ext cx="8229600" cy="1143000"/>
          </a:xfrm>
        </p:spPr>
        <p:txBody>
          <a:bodyPr/>
          <a:lstStyle/>
          <a:p>
            <a:r>
              <a:rPr lang="en-PH" dirty="0" smtClean="0"/>
              <a:t>ITERATIONS</a:t>
            </a:r>
            <a:endParaRPr lang="en-P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smtClean="0"/>
              <a:t>Iteration 1</a:t>
            </a:r>
            <a:endParaRPr lang="en-PH" dirty="0"/>
          </a:p>
        </p:txBody>
      </p:sp>
      <p:sp>
        <p:nvSpPr>
          <p:cNvPr id="4" name="Content Placeholder 3"/>
          <p:cNvSpPr>
            <a:spLocks noGrp="1"/>
          </p:cNvSpPr>
          <p:nvPr>
            <p:ph idx="1"/>
          </p:nvPr>
        </p:nvSpPr>
        <p:spPr/>
        <p:txBody>
          <a:bodyPr/>
          <a:lstStyle/>
          <a:p>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Iteration 2</a:t>
            </a:r>
            <a:endParaRPr lang="en-PH" dirty="0"/>
          </a:p>
        </p:txBody>
      </p:sp>
      <p:sp>
        <p:nvSpPr>
          <p:cNvPr id="3" name="Content Placeholder 2"/>
          <p:cNvSpPr>
            <a:spLocks noGrp="1"/>
          </p:cNvSpPr>
          <p:nvPr>
            <p:ph idx="1"/>
          </p:nvPr>
        </p:nvSpPr>
        <p:spPr/>
        <p:txBody>
          <a:bodyPr/>
          <a:lstStyle/>
          <a:p>
            <a:endParaRPr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Member Contributions</a:t>
            </a:r>
            <a:endParaRPr lang="en-PH" dirty="0"/>
          </a:p>
        </p:txBody>
      </p:sp>
      <p:sp>
        <p:nvSpPr>
          <p:cNvPr id="3" name="Content Placeholder 2"/>
          <p:cNvSpPr>
            <a:spLocks noGrp="1"/>
          </p:cNvSpPr>
          <p:nvPr>
            <p:ph idx="1"/>
          </p:nvPr>
        </p:nvSpPr>
        <p:spPr/>
        <p:txBody>
          <a:bodyPr>
            <a:normAutofit fontScale="92500" lnSpcReduction="20000"/>
          </a:bodyPr>
          <a:lstStyle/>
          <a:p>
            <a:pPr>
              <a:buNone/>
            </a:pPr>
            <a:r>
              <a:rPr lang="en-PH" b="1" dirty="0"/>
              <a:t> - Show your </a:t>
            </a:r>
            <a:r>
              <a:rPr lang="en-PH" b="1" dirty="0" err="1"/>
              <a:t>Github</a:t>
            </a:r>
            <a:r>
              <a:rPr lang="en-PH" b="1" dirty="0"/>
              <a:t> project repository home page and charts of individual member contributions (most recent screenshot)</a:t>
            </a:r>
            <a:r>
              <a:rPr lang="en-PH" dirty="0" smtClean="0"/>
              <a:t/>
            </a:r>
            <a:br>
              <a:rPr lang="en-PH" dirty="0" smtClean="0"/>
            </a:br>
            <a:r>
              <a:rPr lang="en-PH" b="1" dirty="0"/>
              <a:t>    - Each Team member state your individual contribution to the application development.</a:t>
            </a:r>
            <a:r>
              <a:rPr lang="en-PH" dirty="0" smtClean="0"/>
              <a:t/>
            </a:r>
            <a:br>
              <a:rPr lang="en-PH" dirty="0" smtClean="0"/>
            </a:br>
            <a:r>
              <a:rPr lang="en-PH" b="1" dirty="0"/>
              <a:t>    - Each Team member show a screen shot of your most recent commits to your </a:t>
            </a:r>
            <a:r>
              <a:rPr lang="en-PH" b="1" dirty="0" err="1"/>
              <a:t>github</a:t>
            </a:r>
            <a:r>
              <a:rPr lang="en-PH" b="1" dirty="0"/>
              <a:t> project repository page.</a:t>
            </a:r>
            <a:r>
              <a:rPr lang="en-PH" dirty="0" smtClean="0"/>
              <a:t/>
            </a:r>
            <a:br>
              <a:rPr lang="en-PH" dirty="0" smtClean="0"/>
            </a:br>
            <a:r>
              <a:rPr lang="en-PH" b="1" dirty="0"/>
              <a:t>    - Each Team member show one commit with a diff between the previous and current version of the files.    </a:t>
            </a: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PH" dirty="0" smtClean="0"/>
              <a:t>Demo</a:t>
            </a:r>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smtClean="0"/>
              <a:t>Current Status of the Project</a:t>
            </a:r>
            <a:endParaRPr lang="en-PH" dirty="0"/>
          </a:p>
        </p:txBody>
      </p:sp>
      <p:sp>
        <p:nvSpPr>
          <p:cNvPr id="4" name="Content Placeholder 3"/>
          <p:cNvSpPr>
            <a:spLocks noGrp="1"/>
          </p:cNvSpPr>
          <p:nvPr>
            <p:ph idx="1"/>
          </p:nvPr>
        </p:nvSpPr>
        <p:spPr/>
        <p:txBody>
          <a:bodyPr/>
          <a:lstStyle/>
          <a:p>
            <a:r>
              <a:rPr lang="en-PH" dirty="0" smtClean="0"/>
              <a:t>80% Complete</a:t>
            </a:r>
          </a:p>
          <a:p>
            <a:r>
              <a:rPr lang="en-PH" dirty="0" smtClean="0"/>
              <a:t>Remaining Tasks</a:t>
            </a:r>
          </a:p>
          <a:p>
            <a:pPr>
              <a:buNone/>
            </a:pPr>
            <a:r>
              <a:rPr lang="en-PH" dirty="0"/>
              <a:t>	</a:t>
            </a:r>
            <a:r>
              <a:rPr lang="en-PH" dirty="0" smtClean="0"/>
              <a:t>-Sending to various emails(if funded)</a:t>
            </a:r>
          </a:p>
          <a:p>
            <a:pPr>
              <a:buNone/>
            </a:pPr>
            <a:r>
              <a:rPr lang="en-PH" dirty="0"/>
              <a:t>	</a:t>
            </a:r>
            <a:r>
              <a:rPr lang="en-PH" dirty="0" smtClean="0"/>
              <a:t>-</a:t>
            </a:r>
          </a:p>
          <a:p>
            <a:r>
              <a:rPr lang="en-PH" dirty="0" smtClean="0"/>
              <a:t>Client Feedback</a:t>
            </a:r>
          </a:p>
          <a:p>
            <a:pPr>
              <a:buNone/>
            </a:pPr>
            <a:r>
              <a:rPr lang="en-PH" dirty="0"/>
              <a:t>	</a:t>
            </a:r>
            <a:r>
              <a:rPr lang="en-PH" dirty="0" smtClean="0"/>
              <a:t>-The client was happy with the system and JMGTCC is planning to deploy it and merge it with their current website.</a:t>
            </a:r>
            <a:endParaRPr lang="en-PH"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104</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JMGTCC Travel Arrangement and Appointment System</vt:lpstr>
      <vt:lpstr>Background of the Client</vt:lpstr>
      <vt:lpstr>Background of the Project</vt:lpstr>
      <vt:lpstr>ITERATIONS</vt:lpstr>
      <vt:lpstr>Iteration 1</vt:lpstr>
      <vt:lpstr>Iteration 2</vt:lpstr>
      <vt:lpstr>Member Contributions</vt:lpstr>
      <vt:lpstr>Demo</vt:lpstr>
      <vt:lpstr>Current Status of the Project</vt:lpstr>
      <vt:lpstr>Next Steps to Accomplish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JMGTCC Travel Arrangement and Appointment System</dc:title>
  <dc:creator>Erika Hidalgo</dc:creator>
  <cp:lastModifiedBy>Erika Hidalgo</cp:lastModifiedBy>
  <cp:revision>3</cp:revision>
  <dcterms:created xsi:type="dcterms:W3CDTF">2015-04-09T15:21:08Z</dcterms:created>
  <dcterms:modified xsi:type="dcterms:W3CDTF">2015-04-09T15:39:36Z</dcterms:modified>
</cp:coreProperties>
</file>