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79" r:id="rId7"/>
    <p:sldId id="280" r:id="rId8"/>
    <p:sldId id="269" r:id="rId9"/>
    <p:sldId id="270" r:id="rId10"/>
    <p:sldId id="271" r:id="rId11"/>
    <p:sldId id="272" r:id="rId12"/>
    <p:sldId id="273" r:id="rId13"/>
    <p:sldId id="274" r:id="rId14"/>
    <p:sldId id="276" r:id="rId15"/>
    <p:sldId id="277" r:id="rId16"/>
    <p:sldId id="278" r:id="rId17"/>
    <p:sldId id="281" r:id="rId18"/>
    <p:sldId id="282" r:id="rId19"/>
    <p:sldId id="283" r:id="rId20"/>
    <p:sldId id="284" r:id="rId21"/>
    <p:sldId id="285" r:id="rId22"/>
    <p:sldId id="286" r:id="rId23"/>
    <p:sldId id="287" r:id="rId24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4660"/>
  </p:normalViewPr>
  <p:slideViewPr>
    <p:cSldViewPr>
      <p:cViewPr varScale="1">
        <p:scale>
          <a:sx n="62" d="100"/>
          <a:sy n="62" d="100"/>
        </p:scale>
        <p:origin x="-1380" y="-9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PH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PH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PH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5C765BA-13C4-4600-AF04-1AA4985064A6}" type="slidenum">
              <a:t>‹#›</a:t>
            </a:fld>
            <a:endParaRPr lang="en-PH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10046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PH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PH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PH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PH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PH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PH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PH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PH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01FE8FAC-EADC-400A-964F-EA8DF03F2991}" type="slidenum"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5623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PH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>
            <a:spAutoFit/>
          </a:bodyPr>
          <a:lstStyle/>
          <a:p>
            <a:endParaRPr lang="en-PH" sz="264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>
            <a:spAutoFit/>
          </a:bodyPr>
          <a:lstStyle/>
          <a:p>
            <a:endParaRPr lang="en-PH" sz="264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PH" sz="264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PH" sz="264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PH" sz="264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PH" sz="264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PH" sz="264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PH" sz="264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PH" sz="264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PH" sz="264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PH" sz="264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PH" sz="264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>
            <a:spAutoFit/>
          </a:bodyPr>
          <a:lstStyle/>
          <a:p>
            <a:endParaRPr lang="en-PH" sz="264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>
            <a:spAutoFit/>
          </a:bodyPr>
          <a:lstStyle/>
          <a:p>
            <a:endParaRPr lang="en-PH" sz="2640">
              <a:latin typeface="Liberation Sans" pitchFamily="1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511935"/>
            <a:ext cx="8652536" cy="2124409"/>
          </a:xfrm>
        </p:spPr>
        <p:txBody>
          <a:bodyPr anchor="b">
            <a:noAutofit/>
          </a:bodyPr>
          <a:lstStyle>
            <a:lvl1pPr>
              <a:defRPr sz="60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047" y="3863834"/>
            <a:ext cx="7056438" cy="193191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BED545-3596-43E3-969E-76AB14D75EFE}" type="slidenum">
              <a:rPr lang="en-PH" smtClean="0"/>
              <a:t>‹#›</a:t>
            </a:fld>
            <a:endParaRPr lang="en-PH"/>
          </a:p>
        </p:txBody>
      </p:sp>
      <p:cxnSp>
        <p:nvCxnSpPr>
          <p:cNvPr id="8" name="Straight Connector 7"/>
          <p:cNvCxnSpPr/>
          <p:nvPr/>
        </p:nvCxnSpPr>
        <p:spPr>
          <a:xfrm>
            <a:off x="756047" y="3746239"/>
            <a:ext cx="8652536" cy="175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94D43B-6F5A-4064-9B60-C33D4CB299F2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671971"/>
            <a:ext cx="2268141" cy="6467722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671971"/>
            <a:ext cx="6636411" cy="64677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ADB9DB-3B8A-4191-B8B2-389F382F8210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CFD41A-502F-486B-AC4E-F24DA86B6F58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2603888"/>
            <a:ext cx="8568531" cy="2425396"/>
          </a:xfrm>
        </p:spPr>
        <p:txBody>
          <a:bodyPr anchor="b">
            <a:normAutofit/>
          </a:bodyPr>
          <a:lstStyle>
            <a:lvl1pPr algn="l">
              <a:defRPr sz="53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5100261"/>
            <a:ext cx="8568531" cy="1653678"/>
          </a:xfrm>
        </p:spPr>
        <p:txBody>
          <a:bodyPr anchor="t">
            <a:normAutofit/>
          </a:bodyPr>
          <a:lstStyle>
            <a:lvl1pPr marL="0" indent="0">
              <a:buNone/>
              <a:defRPr sz="2600">
                <a:solidFill>
                  <a:schemeClr val="tx2"/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1C54C0-7D76-42BF-8C1A-54A806091FD6}" type="slidenum">
              <a:rPr lang="en-PH" smtClean="0"/>
              <a:t>‹#›</a:t>
            </a:fld>
            <a:endParaRPr lang="en-PH"/>
          </a:p>
        </p:txBody>
      </p:sp>
      <p:cxnSp>
        <p:nvCxnSpPr>
          <p:cNvPr id="7" name="Straight Connector 6"/>
          <p:cNvCxnSpPr/>
          <p:nvPr/>
        </p:nvCxnSpPr>
        <p:spPr>
          <a:xfrm>
            <a:off x="806450" y="5070022"/>
            <a:ext cx="8652536" cy="175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844561"/>
            <a:ext cx="4452276" cy="520105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844561"/>
            <a:ext cx="4452276" cy="520105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D547A2-6FA8-4BEB-B94C-29BD1BF78944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847921"/>
            <a:ext cx="4334669" cy="705219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200" b="0">
                <a:solidFill>
                  <a:schemeClr val="tx2"/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687885"/>
            <a:ext cx="4334669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41925" y="1847921"/>
            <a:ext cx="4334669" cy="705219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2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41925" y="2687885"/>
            <a:ext cx="4334669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B290D3-1046-4BAF-8E73-B8B920AC7D4D}" type="slidenum">
              <a:rPr lang="en-PH" smtClean="0"/>
              <a:t>‹#›</a:t>
            </a:fld>
            <a:endParaRPr lang="en-PH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445262" y="4459771"/>
            <a:ext cx="5190977" cy="87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E19126-576D-4907-9220-B54E704566FE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4A1CA9-132D-4E43-B083-A18305EBCF8B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873122"/>
            <a:ext cx="2358866" cy="1390980"/>
          </a:xfrm>
        </p:spPr>
        <p:txBody>
          <a:bodyPr anchor="b">
            <a:no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203" y="873121"/>
            <a:ext cx="6300391" cy="6148536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2348539"/>
            <a:ext cx="2358866" cy="4677800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686987-97B5-4834-AF03-A164BBBD3830}" type="slidenum">
              <a:rPr lang="en-PH" smtClean="0"/>
              <a:t>‹#›</a:t>
            </a:fld>
            <a:endParaRPr lang="en-PH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4137" y="3946514"/>
            <a:ext cx="6148536" cy="175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873562"/>
            <a:ext cx="2362156" cy="1394340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51419" y="923961"/>
            <a:ext cx="6509180" cy="6063234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1" y="2351899"/>
            <a:ext cx="2358866" cy="4676919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9A0B89-9756-4527-A071-85B641A1D6D9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43376"/>
            <a:ext cx="10080625" cy="2519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587975"/>
            <a:ext cx="9072563" cy="1091953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4"/>
            <a:ext cx="9072563" cy="5375769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0080625" cy="403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20159"/>
            <a:ext cx="3192198" cy="36286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300">
                <a:solidFill>
                  <a:srgbClr val="FFFFFF"/>
                </a:solidFill>
              </a:defRPr>
            </a:lvl1pPr>
          </a:lstStyle>
          <a:p>
            <a:pPr lvl="0"/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0235" y="20159"/>
            <a:ext cx="4536281" cy="36286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pPr lvl="0"/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0521" y="20159"/>
            <a:ext cx="1176073" cy="36286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500" b="1">
                <a:solidFill>
                  <a:srgbClr val="FFFFFF"/>
                </a:solidFill>
              </a:defRPr>
            </a:lvl1pPr>
          </a:lstStyle>
          <a:p>
            <a:pPr lvl="0"/>
            <a:fld id="{E2A38D61-6D84-442B-8814-6DC088E75DB4}" type="slidenum">
              <a:rPr lang="en-PH" smtClean="0"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7943" rtl="0" eaLnBrk="1" latinLnBrk="0" hangingPunct="1">
        <a:spcBef>
          <a:spcPct val="0"/>
        </a:spcBef>
        <a:buNone/>
        <a:defRPr sz="4400" kern="1200" spc="-11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1589" indent="-201589" algn="l" defTabSz="100794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indent="-201589" algn="l" defTabSz="100794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06354" indent="-201589" algn="l" defTabSz="1007943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08737" indent="-201589" algn="l" defTabSz="100794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10326" indent="-151191" algn="l" defTabSz="1007943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511915" indent="-201589" algn="l" defTabSz="100794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713503" indent="-201589" algn="l" defTabSz="100794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15092" indent="-201589" algn="l" defTabSz="100794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16681" indent="-201589" algn="l" defTabSz="100794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620712" y="1722437"/>
            <a:ext cx="8870950" cy="4384675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PH" sz="4800" dirty="0">
                <a:effectLst>
                  <a:outerShdw dist="17961" dir="2700000">
                    <a:scrgbClr r="0" g="0" b="0"/>
                  </a:outerShdw>
                </a:effectLst>
                <a:latin typeface="Calibri Light" pitchFamily="34"/>
              </a:rPr>
              <a:t>Resources for the Blind</a:t>
            </a:r>
          </a:p>
          <a:p>
            <a:pPr marL="0" lvl="0" indent="0" algn="ctr">
              <a:buNone/>
            </a:pPr>
            <a:r>
              <a:rPr lang="en-PH" sz="4800" dirty="0">
                <a:effectLst>
                  <a:outerShdw dist="17961" dir="2700000">
                    <a:scrgbClr r="0" g="0" b="0"/>
                  </a:outerShdw>
                </a:effectLst>
                <a:latin typeface="Calibri Light" pitchFamily="34"/>
              </a:rPr>
              <a:t>Inventory System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497064" y="884237"/>
            <a:ext cx="3211512" cy="778887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PH" dirty="0">
                <a:latin typeface="Calibri Light" pitchFamily="34"/>
              </a:rPr>
              <a:t>Screen Design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21640" y="2232000"/>
            <a:ext cx="7362360" cy="4105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87" y="1827212"/>
            <a:ext cx="7410450" cy="4162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12" y="1808162"/>
            <a:ext cx="7391400" cy="4105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760537"/>
            <a:ext cx="7439025" cy="4152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37" y="1684337"/>
            <a:ext cx="7524750" cy="4229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37" y="1684337"/>
            <a:ext cx="7524750" cy="4229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751012"/>
            <a:ext cx="7439025" cy="4314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798637"/>
            <a:ext cx="74390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88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741487"/>
            <a:ext cx="74390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79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741487"/>
            <a:ext cx="74390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06912" y="2489775"/>
            <a:ext cx="4824412" cy="207645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PH" b="1" dirty="0">
                <a:latin typeface="Calibri" pitchFamily="34"/>
              </a:rPr>
              <a:t>RESOURCES FOR THE BLIND, INC.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96000" y="2232000"/>
            <a:ext cx="2330640" cy="25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760537"/>
            <a:ext cx="74390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37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760537"/>
            <a:ext cx="74390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45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760537"/>
            <a:ext cx="74390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38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760537"/>
            <a:ext cx="74390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7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144712" y="731837"/>
            <a:ext cx="5715000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PH" sz="6000" b="1" dirty="0">
                <a:latin typeface="Calibri" pitchFamily="34"/>
              </a:rPr>
              <a:t>Project Objectives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20712" y="2103437"/>
            <a:ext cx="8870950" cy="4384675"/>
          </a:xfrm>
        </p:spPr>
        <p:txBody>
          <a:bodyPr>
            <a:normAutofit fontScale="70000" lnSpcReduction="20000"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PH" sz="32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PH" sz="32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8"/>
              </a:spcAft>
              <a:buSzPct val="75000"/>
              <a:buFont typeface="StarSymbol"/>
              <a:buChar char="–"/>
              <a:defRPr lang="en-PH" sz="28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5"/>
              </a:spcAft>
              <a:buSzPct val="45000"/>
              <a:buFont typeface="StarSymbol"/>
              <a:buChar char="●"/>
              <a:defRPr lang="en-PH" sz="24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SzPct val="75000"/>
              <a:buFont typeface="StarSymbol"/>
              <a:buChar char="–"/>
              <a:defRPr lang="en-PH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PH" sz="4800" dirty="0">
              <a:latin typeface="Calibri" pitchFamily="34"/>
            </a:endParaRPr>
          </a:p>
          <a:p>
            <a:pPr lvl="0">
              <a:buNone/>
            </a:pPr>
            <a:r>
              <a:rPr lang="en-PH" sz="5400" b="1" dirty="0">
                <a:latin typeface="Calibri" pitchFamily="34"/>
              </a:rPr>
              <a:t>Short term</a:t>
            </a:r>
          </a:p>
          <a:p>
            <a:pPr lvl="0"/>
            <a:r>
              <a:rPr lang="en-US" sz="4800" dirty="0">
                <a:latin typeface="Calibri" pitchFamily="34"/>
              </a:rPr>
              <a:t>Improved files or records accessibility</a:t>
            </a:r>
          </a:p>
          <a:p>
            <a:pPr lvl="0"/>
            <a:r>
              <a:rPr lang="en-US" sz="4800" dirty="0">
                <a:latin typeface="Calibri" pitchFamily="34"/>
              </a:rPr>
              <a:t>More convenient item tracking and retrieval</a:t>
            </a:r>
          </a:p>
          <a:p>
            <a:pPr lvl="0"/>
            <a:r>
              <a:rPr lang="en-US" sz="4800" dirty="0">
                <a:latin typeface="Calibri" pitchFamily="34"/>
              </a:rPr>
              <a:t>Make work more efficient and effective       </a:t>
            </a:r>
          </a:p>
          <a:p>
            <a:pPr lvl="0"/>
            <a:r>
              <a:rPr lang="en-US" sz="4800" dirty="0">
                <a:latin typeface="Calibri" pitchFamily="34"/>
              </a:rPr>
              <a:t>Monitor transactions easily</a:t>
            </a:r>
          </a:p>
          <a:p>
            <a:pPr lvl="0"/>
            <a:endParaRPr lang="en-US" dirty="0">
              <a:latin typeface="Calibri" pitchFamily="1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44512" y="1798637"/>
            <a:ext cx="8870950" cy="438467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PH" sz="32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PH" sz="32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8"/>
              </a:spcAft>
              <a:buSzPct val="75000"/>
              <a:buFont typeface="StarSymbol"/>
              <a:buChar char="–"/>
              <a:defRPr lang="en-PH" sz="28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5"/>
              </a:spcAft>
              <a:buSzPct val="45000"/>
              <a:buFont typeface="StarSymbol"/>
              <a:buChar char="●"/>
              <a:defRPr lang="en-PH" sz="24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SzPct val="75000"/>
              <a:buFont typeface="StarSymbol"/>
              <a:buChar char="–"/>
              <a:defRPr lang="en-PH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r>
              <a:rPr lang="en-US" sz="5400" dirty="0">
                <a:solidFill>
                  <a:srgbClr val="000000"/>
                </a:solidFill>
                <a:latin typeface="Calibri" pitchFamily="18"/>
              </a:rPr>
              <a:t>Long term</a:t>
            </a:r>
          </a:p>
          <a:p>
            <a:pPr lvl="0"/>
            <a:r>
              <a:rPr lang="en-US" sz="4000" dirty="0">
                <a:solidFill>
                  <a:srgbClr val="000000"/>
                </a:solidFill>
                <a:latin typeface="Calibri" pitchFamily="34"/>
              </a:rPr>
              <a:t>Auto-generation of accurate and precise monthly and annual sales and inventory report  </a:t>
            </a:r>
          </a:p>
          <a:p>
            <a:pPr lvl="0"/>
            <a:r>
              <a:rPr lang="en-US" sz="4000" dirty="0">
                <a:solidFill>
                  <a:srgbClr val="000000"/>
                </a:solidFill>
                <a:latin typeface="Calibri" pitchFamily="34"/>
              </a:rPr>
              <a:t>Blind and visually-impaired friendly interface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49512" y="579437"/>
            <a:ext cx="5334000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PH" dirty="0">
                <a:latin typeface="Calibri" pitchFamily="34"/>
              </a:rPr>
              <a:t>Vision Scope Statement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666432" y="2499677"/>
            <a:ext cx="8839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Should </a:t>
            </a:r>
            <a:r>
              <a:rPr lang="en-US" sz="2400" dirty="0"/>
              <a:t>monitor the daily sales </a:t>
            </a:r>
            <a:r>
              <a:rPr lang="en-US" sz="2400" dirty="0" smtClean="0"/>
              <a:t>transaction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Generates </a:t>
            </a:r>
            <a:r>
              <a:rPr lang="en-US" sz="2400" dirty="0"/>
              <a:t>a monthly and annual sales </a:t>
            </a:r>
            <a:r>
              <a:rPr lang="en-US" sz="2400" dirty="0" smtClean="0"/>
              <a:t>report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system should also be simple and easy to </a:t>
            </a:r>
            <a:r>
              <a:rPr lang="en-US" sz="2400" dirty="0" smtClean="0"/>
              <a:t>use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use of too many buttons is discouraged. If possible, the inventory would be accessed with the use of arrow buttons and tab button</a:t>
            </a:r>
            <a:r>
              <a:rPr lang="en-US" sz="2400" dirty="0" smtClean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09" y="2027237"/>
            <a:ext cx="781050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700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b="1" dirty="0" smtClean="0"/>
          </a:p>
          <a:p>
            <a:pPr lvl="0"/>
            <a:endParaRPr lang="en-US" b="1" dirty="0"/>
          </a:p>
          <a:p>
            <a:pPr lvl="0"/>
            <a:r>
              <a:rPr lang="en-US" b="1" dirty="0" smtClean="0"/>
              <a:t>Look-up </a:t>
            </a:r>
            <a:r>
              <a:rPr lang="en-US" b="1" dirty="0"/>
              <a:t>Item Availability</a:t>
            </a:r>
            <a:endParaRPr lang="en-US" dirty="0"/>
          </a:p>
          <a:p>
            <a:pPr lvl="0"/>
            <a:r>
              <a:rPr lang="en-US" b="1" dirty="0"/>
              <a:t>Purchase Item/s</a:t>
            </a:r>
            <a:endParaRPr lang="en-US" dirty="0"/>
          </a:p>
          <a:p>
            <a:pPr lvl="0"/>
            <a:r>
              <a:rPr lang="en-US" b="1" dirty="0"/>
              <a:t>Payment Details</a:t>
            </a:r>
            <a:endParaRPr lang="en-US" dirty="0"/>
          </a:p>
          <a:p>
            <a:pPr lvl="0"/>
            <a:r>
              <a:rPr lang="en-US" b="1" dirty="0"/>
              <a:t>Customer Records Update</a:t>
            </a:r>
            <a:endParaRPr lang="en-US" dirty="0"/>
          </a:p>
          <a:p>
            <a:pPr lvl="0"/>
            <a:r>
              <a:rPr lang="en-US" b="1" dirty="0"/>
              <a:t>Defective Items</a:t>
            </a:r>
            <a:endParaRPr lang="en-US" dirty="0"/>
          </a:p>
          <a:p>
            <a:r>
              <a:rPr lang="en-US" b="1" dirty="0"/>
              <a:t>Inventory </a:t>
            </a:r>
            <a:r>
              <a:rPr lang="en-US" b="1" dirty="0" smtClean="0"/>
              <a:t>Update</a:t>
            </a:r>
          </a:p>
          <a:p>
            <a:pPr lvl="0"/>
            <a:r>
              <a:rPr lang="en-US" b="1" dirty="0"/>
              <a:t>Sales Report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065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819400" y="274637"/>
            <a:ext cx="4125912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PH" dirty="0"/>
              <a:t>Activity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12" y="1397663"/>
            <a:ext cx="7543800" cy="5887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923255" y="393699"/>
            <a:ext cx="623411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28600" lvl="0" indent="-228600">
              <a:buNone/>
              <a:tabLst>
                <a:tab pos="343080" algn="l"/>
                <a:tab pos="571680" algn="l"/>
              </a:tabLst>
            </a:pPr>
            <a:r>
              <a:rPr lang="en-US" dirty="0">
                <a:latin typeface="Calibri" pitchFamily="34"/>
              </a:rPr>
              <a:t>Entity Relationship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2437"/>
            <a:ext cx="10058400" cy="50612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134</Words>
  <Application>Microsoft Office PowerPoint</Application>
  <PresentationFormat>Custom</PresentationFormat>
  <Paragraphs>31</Paragraphs>
  <Slides>23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Clarity</vt:lpstr>
      <vt:lpstr>PowerPoint Presentation</vt:lpstr>
      <vt:lpstr>RESOURCES FOR THE BLIND, INC.</vt:lpstr>
      <vt:lpstr>Project Objectives</vt:lpstr>
      <vt:lpstr>PowerPoint Presentation</vt:lpstr>
      <vt:lpstr>Vision Scope Statement</vt:lpstr>
      <vt:lpstr>PowerPoint Presentation</vt:lpstr>
      <vt:lpstr>USE CASES</vt:lpstr>
      <vt:lpstr>Activity Diagram</vt:lpstr>
      <vt:lpstr>Entity Relationship Diagram</vt:lpstr>
      <vt:lpstr>Screen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sukaixingdo</dc:creator>
  <cp:lastModifiedBy>sukaixingdo</cp:lastModifiedBy>
  <cp:revision>29</cp:revision>
  <dcterms:created xsi:type="dcterms:W3CDTF">2014-04-20T22:47:58Z</dcterms:created>
  <dcterms:modified xsi:type="dcterms:W3CDTF">2014-04-24T11:15:05Z</dcterms:modified>
</cp:coreProperties>
</file>