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4/11/2015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4/11/2015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4/11/2015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4/11/2015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4/11/2015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4/11/2015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Gill Sans MT" panose="020B0502020104020203" pitchFamily="34" charset="0"/>
              </a:rPr>
              <a:t>Fulbright Science School</a:t>
            </a:r>
            <a:endParaRPr lang="en-US" sz="3600" dirty="0">
              <a:latin typeface="Gill Sans MT" panose="020B0502020104020203" pitchFamily="34" charset="0"/>
            </a:endParaRPr>
          </a:p>
        </p:txBody>
      </p:sp>
      <p:sp>
        <p:nvSpPr>
          <p:cNvPr id="3" name="Subtitle 2"/>
          <p:cNvSpPr>
            <a:spLocks noGrp="1"/>
          </p:cNvSpPr>
          <p:nvPr>
            <p:ph type="subTitle" idx="1"/>
          </p:nvPr>
        </p:nvSpPr>
        <p:spPr/>
        <p:txBody>
          <a:bodyPr/>
          <a:lstStyle/>
          <a:p>
            <a:r>
              <a:rPr lang="en-US" dirty="0" smtClean="0">
                <a:latin typeface="Gill Sans MT" panose="020B0502020104020203" pitchFamily="34" charset="0"/>
              </a:rPr>
              <a:t>Ayson, Ronald Martin</a:t>
            </a:r>
          </a:p>
          <a:p>
            <a:r>
              <a:rPr lang="en-US" dirty="0" smtClean="0">
                <a:latin typeface="Gill Sans MT" panose="020B0502020104020203" pitchFamily="34" charset="0"/>
              </a:rPr>
              <a:t>Tabudlong, Jhun Michael</a:t>
            </a:r>
            <a:endParaRPr lang="en-US" dirty="0">
              <a:latin typeface="Gill Sans MT" panose="020B0502020104020203" pitchFamily="34" charset="0"/>
            </a:endParaRPr>
          </a:p>
        </p:txBody>
      </p:sp>
    </p:spTree>
    <p:extLst>
      <p:ext uri="{BB962C8B-B14F-4D97-AF65-F5344CB8AC3E}">
        <p14:creationId xmlns:p14="http://schemas.microsoft.com/office/powerpoint/2010/main" val="251346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Gill Sans MT" panose="020B0502020104020203" pitchFamily="34" charset="0"/>
              </a:rPr>
              <a:t>Status of the Project	</a:t>
            </a:r>
            <a:endParaRPr lang="en-US" sz="2000" dirty="0">
              <a:latin typeface="Gill Sans MT" panose="020B0502020104020203" pitchFamily="34" charset="0"/>
            </a:endParaRPr>
          </a:p>
        </p:txBody>
      </p:sp>
      <p:sp>
        <p:nvSpPr>
          <p:cNvPr id="3" name="Content Placeholder 2"/>
          <p:cNvSpPr>
            <a:spLocks noGrp="1"/>
          </p:cNvSpPr>
          <p:nvPr>
            <p:ph idx="1"/>
          </p:nvPr>
        </p:nvSpPr>
        <p:spPr/>
        <p:txBody>
          <a:bodyPr/>
          <a:lstStyle/>
          <a:p>
            <a:r>
              <a:rPr lang="en-US" dirty="0" smtClean="0">
                <a:latin typeface="Gill Sans MT" panose="020B0502020104020203" pitchFamily="34" charset="0"/>
              </a:rPr>
              <a:t>Client Feedback:</a:t>
            </a:r>
          </a:p>
          <a:p>
            <a:r>
              <a:rPr lang="en-US" dirty="0" smtClean="0">
                <a:latin typeface="Gill Sans MT" panose="020B0502020104020203" pitchFamily="34" charset="0"/>
              </a:rPr>
              <a:t>The client doesn’t want us to continue with the system, because of the past experiences they’ve encountered with a paperless system specifically a database management system that keeps the student records, grades and information</a:t>
            </a:r>
            <a:r>
              <a:rPr lang="en-US" dirty="0">
                <a:latin typeface="Gill Sans MT" panose="020B0502020104020203" pitchFamily="34" charset="0"/>
              </a:rPr>
              <a:t> </a:t>
            </a:r>
            <a:r>
              <a:rPr lang="en-US" dirty="0" smtClean="0">
                <a:latin typeface="Gill Sans MT" panose="020B0502020104020203" pitchFamily="34" charset="0"/>
              </a:rPr>
              <a:t>which is corrupted and all the files were lost</a:t>
            </a:r>
            <a:r>
              <a:rPr lang="en-US" dirty="0" smtClean="0">
                <a:latin typeface="Gill Sans MT" panose="020B0502020104020203" pitchFamily="34" charset="0"/>
              </a:rPr>
              <a:t>. </a:t>
            </a:r>
          </a:p>
        </p:txBody>
      </p:sp>
    </p:spTree>
    <p:extLst>
      <p:ext uri="{BB962C8B-B14F-4D97-AF65-F5344CB8AC3E}">
        <p14:creationId xmlns:p14="http://schemas.microsoft.com/office/powerpoint/2010/main" val="53124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Gill Sans MT" panose="020B0502020104020203" pitchFamily="34" charset="0"/>
              </a:rPr>
              <a:t>Background of the client	</a:t>
            </a:r>
            <a:endParaRPr lang="en-US" sz="2000" dirty="0">
              <a:latin typeface="Gill Sans MT" panose="020B0502020104020203" pitchFamily="34" charset="0"/>
            </a:endParaRPr>
          </a:p>
        </p:txBody>
      </p:sp>
      <p:sp>
        <p:nvSpPr>
          <p:cNvPr id="3" name="Content Placeholder 2"/>
          <p:cNvSpPr>
            <a:spLocks noGrp="1"/>
          </p:cNvSpPr>
          <p:nvPr>
            <p:ph idx="1"/>
          </p:nvPr>
        </p:nvSpPr>
        <p:spPr/>
        <p:txBody>
          <a:bodyPr>
            <a:normAutofit/>
          </a:bodyPr>
          <a:lstStyle/>
          <a:p>
            <a:r>
              <a:rPr lang="en-US" sz="1800" dirty="0" smtClean="0">
                <a:latin typeface="Gill Sans MT" panose="020B0502020104020203" pitchFamily="34" charset="0"/>
              </a:rPr>
              <a:t>Fulbright Science School, located at Guadalupe, Makati City. They are committed to giving quality education and values information. They wanted the school to become an ideal learning institution and encourage students with their reasoning skills, practice and explore their environment. </a:t>
            </a:r>
            <a:endParaRPr lang="en-US" sz="1800" dirty="0">
              <a:latin typeface="Gill Sans MT" panose="020B0502020104020203" pitchFamily="34" charset="0"/>
            </a:endParaRPr>
          </a:p>
        </p:txBody>
      </p:sp>
    </p:spTree>
    <p:extLst>
      <p:ext uri="{BB962C8B-B14F-4D97-AF65-F5344CB8AC3E}">
        <p14:creationId xmlns:p14="http://schemas.microsoft.com/office/powerpoint/2010/main" val="1091458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Gill Sans MT" panose="020B0502020104020203" pitchFamily="34" charset="0"/>
              </a:rPr>
              <a:t>Background of the project	</a:t>
            </a:r>
            <a:endParaRPr lang="en-US" sz="2000" dirty="0">
              <a:latin typeface="Gill Sans MT" panose="020B0502020104020203" pitchFamily="34" charset="0"/>
            </a:endParaRPr>
          </a:p>
        </p:txBody>
      </p:sp>
      <p:sp>
        <p:nvSpPr>
          <p:cNvPr id="3" name="Content Placeholder 2"/>
          <p:cNvSpPr>
            <a:spLocks noGrp="1"/>
          </p:cNvSpPr>
          <p:nvPr>
            <p:ph idx="1"/>
          </p:nvPr>
        </p:nvSpPr>
        <p:spPr/>
        <p:txBody>
          <a:bodyPr>
            <a:normAutofit/>
          </a:bodyPr>
          <a:lstStyle/>
          <a:p>
            <a:r>
              <a:rPr lang="en-US" sz="1800" dirty="0" smtClean="0">
                <a:latin typeface="Gill Sans MT" panose="020B0502020104020203" pitchFamily="34" charset="0"/>
              </a:rPr>
              <a:t>Fulbright Science School Assistance Program </a:t>
            </a:r>
            <a:r>
              <a:rPr lang="en-US" sz="1800" dirty="0">
                <a:latin typeface="Gill Sans MT" panose="020B0502020104020203" pitchFamily="34" charset="0"/>
              </a:rPr>
              <a:t>i</a:t>
            </a:r>
            <a:r>
              <a:rPr lang="en-US" sz="1800" dirty="0" smtClean="0">
                <a:latin typeface="Gill Sans MT" panose="020B0502020104020203" pitchFamily="34" charset="0"/>
              </a:rPr>
              <a:t>s a website developed to showcase the </a:t>
            </a:r>
            <a:r>
              <a:rPr lang="en-US" sz="1800" dirty="0">
                <a:latin typeface="Gill Sans MT" panose="020B0502020104020203" pitchFamily="34" charset="0"/>
              </a:rPr>
              <a:t>equipment, facilities and programs of the </a:t>
            </a:r>
            <a:r>
              <a:rPr lang="en-US" sz="1800" dirty="0" smtClean="0">
                <a:latin typeface="Gill Sans MT" panose="020B0502020104020203" pitchFamily="34" charset="0"/>
              </a:rPr>
              <a:t>school</a:t>
            </a:r>
            <a:r>
              <a:rPr lang="en-US" sz="1800" dirty="0">
                <a:latin typeface="Gill Sans MT" panose="020B0502020104020203" pitchFamily="34" charset="0"/>
              </a:rPr>
              <a:t> </a:t>
            </a:r>
            <a:r>
              <a:rPr lang="en-US" sz="1800" dirty="0" smtClean="0">
                <a:latin typeface="Gill Sans MT" panose="020B0502020104020203" pitchFamily="34" charset="0"/>
              </a:rPr>
              <a:t>and </a:t>
            </a:r>
            <a:r>
              <a:rPr lang="en-US" sz="1800" dirty="0">
                <a:latin typeface="Gill Sans MT" panose="020B0502020104020203" pitchFamily="34" charset="0"/>
              </a:rPr>
              <a:t>help promote the school’s quality </a:t>
            </a:r>
            <a:r>
              <a:rPr lang="en-US" sz="1800" dirty="0" smtClean="0">
                <a:latin typeface="Gill Sans MT" panose="020B0502020104020203" pitchFamily="34" charset="0"/>
              </a:rPr>
              <a:t>education. Supposedly a </a:t>
            </a:r>
            <a:r>
              <a:rPr lang="en-US" sz="1800" dirty="0">
                <a:latin typeface="Gill Sans MT" panose="020B0502020104020203" pitchFamily="34" charset="0"/>
              </a:rPr>
              <a:t>grading system developed for the Grade 1 – Grade 10 students exclusively. </a:t>
            </a:r>
          </a:p>
        </p:txBody>
      </p:sp>
    </p:spTree>
    <p:extLst>
      <p:ext uri="{BB962C8B-B14F-4D97-AF65-F5344CB8AC3E}">
        <p14:creationId xmlns:p14="http://schemas.microsoft.com/office/powerpoint/2010/main" val="2978619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Gill Sans MT" panose="020B0502020104020203" pitchFamily="34" charset="0"/>
              </a:rPr>
              <a:t>Review of the Iterations and Client Meeting		</a:t>
            </a:r>
            <a:endParaRPr lang="en-US" sz="2000" dirty="0">
              <a:latin typeface="Gill Sans MT" panose="020B0502020104020203"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2155" y="863600"/>
            <a:ext cx="6828366" cy="5121275"/>
          </a:xfrm>
        </p:spPr>
      </p:pic>
    </p:spTree>
    <p:extLst>
      <p:ext uri="{BB962C8B-B14F-4D97-AF65-F5344CB8AC3E}">
        <p14:creationId xmlns:p14="http://schemas.microsoft.com/office/powerpoint/2010/main" val="3248468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Gill Sans MT" panose="020B0502020104020203" pitchFamily="34" charset="0"/>
              </a:rPr>
              <a:t>Client Feedback Form		</a:t>
            </a:r>
            <a:endParaRPr lang="en-US" sz="2000" dirty="0">
              <a:latin typeface="Gill Sans MT" panose="020B0502020104020203"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4884" y="933112"/>
            <a:ext cx="3863662" cy="5310590"/>
          </a:xfrm>
        </p:spPr>
      </p:pic>
    </p:spTree>
    <p:extLst>
      <p:ext uri="{BB962C8B-B14F-4D97-AF65-F5344CB8AC3E}">
        <p14:creationId xmlns:p14="http://schemas.microsoft.com/office/powerpoint/2010/main" val="1379840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Gill Sans MT" panose="020B0502020104020203" pitchFamily="34" charset="0"/>
              </a:rPr>
              <a:t>Commits, and Contributions(Tabudlong, Jhun Michael) 		</a:t>
            </a:r>
            <a:endParaRPr lang="en-US" sz="2000" dirty="0">
              <a:latin typeface="Gill Sans MT" panose="020B0502020104020203"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8008" y="1123837"/>
            <a:ext cx="6485600" cy="2674770"/>
          </a:xfrm>
        </p:spPr>
      </p:pic>
    </p:spTree>
    <p:extLst>
      <p:ext uri="{BB962C8B-B14F-4D97-AF65-F5344CB8AC3E}">
        <p14:creationId xmlns:p14="http://schemas.microsoft.com/office/powerpoint/2010/main" val="2882479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Gill Sans MT" panose="020B0502020104020203" pitchFamily="34" charset="0"/>
              </a:rPr>
              <a:t>Commits, and Contributions(Ayson, Ronald Martin I.) 		</a:t>
            </a:r>
            <a:endParaRPr lang="en-US" sz="2000" dirty="0">
              <a:latin typeface="Gill Sans MT" panose="020B0502020104020203"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1916" y="1903839"/>
            <a:ext cx="5922876" cy="2439599"/>
          </a:xfrm>
        </p:spPr>
      </p:pic>
    </p:spTree>
    <p:extLst>
      <p:ext uri="{BB962C8B-B14F-4D97-AF65-F5344CB8AC3E}">
        <p14:creationId xmlns:p14="http://schemas.microsoft.com/office/powerpoint/2010/main" val="1293693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Gill Sans MT" panose="020B0502020104020203" pitchFamily="34" charset="0"/>
              </a:rPr>
              <a:t>Status of the Project	</a:t>
            </a:r>
            <a:endParaRPr lang="en-US" sz="2000" dirty="0">
              <a:latin typeface="Gill Sans MT" panose="020B0502020104020203" pitchFamily="34" charset="0"/>
            </a:endParaRPr>
          </a:p>
        </p:txBody>
      </p:sp>
      <p:sp>
        <p:nvSpPr>
          <p:cNvPr id="3" name="Content Placeholder 2"/>
          <p:cNvSpPr>
            <a:spLocks noGrp="1"/>
          </p:cNvSpPr>
          <p:nvPr>
            <p:ph idx="1"/>
          </p:nvPr>
        </p:nvSpPr>
        <p:spPr/>
        <p:txBody>
          <a:bodyPr/>
          <a:lstStyle/>
          <a:p>
            <a:r>
              <a:rPr lang="en-US" dirty="0" smtClean="0">
                <a:latin typeface="Gill Sans MT" panose="020B0502020104020203" pitchFamily="34" charset="0"/>
              </a:rPr>
              <a:t>Percent Completed: 60%</a:t>
            </a:r>
            <a:endParaRPr lang="en-US" dirty="0">
              <a:latin typeface="Gill Sans MT" panose="020B0502020104020203" pitchFamily="34" charset="0"/>
            </a:endParaRPr>
          </a:p>
        </p:txBody>
      </p:sp>
    </p:spTree>
    <p:extLst>
      <p:ext uri="{BB962C8B-B14F-4D97-AF65-F5344CB8AC3E}">
        <p14:creationId xmlns:p14="http://schemas.microsoft.com/office/powerpoint/2010/main" val="3188900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Gill Sans MT" panose="020B0502020104020203" pitchFamily="34" charset="0"/>
              </a:rPr>
              <a:t>Status of the Project	</a:t>
            </a:r>
            <a:endParaRPr lang="en-US" sz="2000" dirty="0">
              <a:latin typeface="Gill Sans MT" panose="020B0502020104020203" pitchFamily="34" charset="0"/>
            </a:endParaRPr>
          </a:p>
        </p:txBody>
      </p:sp>
      <p:sp>
        <p:nvSpPr>
          <p:cNvPr id="3" name="Content Placeholder 2"/>
          <p:cNvSpPr>
            <a:spLocks noGrp="1"/>
          </p:cNvSpPr>
          <p:nvPr>
            <p:ph idx="1"/>
          </p:nvPr>
        </p:nvSpPr>
        <p:spPr/>
        <p:txBody>
          <a:bodyPr/>
          <a:lstStyle/>
          <a:p>
            <a:r>
              <a:rPr lang="en-US" dirty="0" smtClean="0">
                <a:latin typeface="Gill Sans MT" panose="020B0502020104020203" pitchFamily="34" charset="0"/>
              </a:rPr>
              <a:t>Remaining work to be completed: </a:t>
            </a:r>
          </a:p>
          <a:p>
            <a:r>
              <a:rPr lang="en-US" dirty="0" smtClean="0">
                <a:latin typeface="Gill Sans MT" panose="020B0502020104020203" pitchFamily="34" charset="0"/>
              </a:rPr>
              <a:t>-Viewing of grading system</a:t>
            </a:r>
            <a:r>
              <a:rPr lang="en-US" dirty="0">
                <a:latin typeface="Gill Sans MT" panose="020B0502020104020203" pitchFamily="34" charset="0"/>
              </a:rPr>
              <a:t> </a:t>
            </a:r>
            <a:r>
              <a:rPr lang="en-US" dirty="0" smtClean="0">
                <a:latin typeface="Gill Sans MT" panose="020B0502020104020203" pitchFamily="34" charset="0"/>
              </a:rPr>
              <a:t>for parents and students</a:t>
            </a:r>
          </a:p>
        </p:txBody>
      </p:sp>
    </p:spTree>
    <p:extLst>
      <p:ext uri="{BB962C8B-B14F-4D97-AF65-F5344CB8AC3E}">
        <p14:creationId xmlns:p14="http://schemas.microsoft.com/office/powerpoint/2010/main" val="2954451759"/>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TM03457475[[fn=Frame]]</Template>
  <TotalTime>824</TotalTime>
  <Words>216</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Corbel</vt:lpstr>
      <vt:lpstr>Gill Sans MT</vt:lpstr>
      <vt:lpstr>Wingdings 2</vt:lpstr>
      <vt:lpstr>Frame</vt:lpstr>
      <vt:lpstr>Fulbright Science School</vt:lpstr>
      <vt:lpstr>Background of the client </vt:lpstr>
      <vt:lpstr>Background of the project </vt:lpstr>
      <vt:lpstr>Review of the Iterations and Client Meeting  </vt:lpstr>
      <vt:lpstr>Client Feedback Form  </vt:lpstr>
      <vt:lpstr>Commits, and Contributions(Tabudlong, Jhun Michael)   </vt:lpstr>
      <vt:lpstr>Commits, and Contributions(Ayson, Ronald Martin I.)   </vt:lpstr>
      <vt:lpstr>Status of the Project </vt:lpstr>
      <vt:lpstr>Status of the Project </vt:lpstr>
      <vt:lpstr>Status of the Project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Fulbright Science School</dc:title>
  <dc:creator>Martin Ayson</dc:creator>
  <cp:lastModifiedBy>Martin Ayson</cp:lastModifiedBy>
  <cp:revision>14</cp:revision>
  <dcterms:created xsi:type="dcterms:W3CDTF">2015-04-10T16:41:51Z</dcterms:created>
  <dcterms:modified xsi:type="dcterms:W3CDTF">2015-04-11T12:36:19Z</dcterms:modified>
</cp:coreProperties>
</file>