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9" r:id="rId8"/>
    <p:sldId id="270" r:id="rId9"/>
    <p:sldId id="262" r:id="rId10"/>
    <p:sldId id="265" r:id="rId11"/>
    <p:sldId id="263" r:id="rId12"/>
    <p:sldId id="267" r:id="rId13"/>
    <p:sldId id="266" r:id="rId14"/>
    <p:sldId id="264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CD93C68-520B-49EE-ABED-F46A371B54C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BA269E2-37F6-4B8E-BA7A-CBFBD61317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439"/>
            <a:ext cx="2457096" cy="2367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96" y="454219"/>
            <a:ext cx="5730240" cy="1472184"/>
          </a:xfrm>
        </p:spPr>
        <p:txBody>
          <a:bodyPr/>
          <a:lstStyle/>
          <a:p>
            <a:r>
              <a:rPr lang="en-US" dirty="0" smtClean="0"/>
              <a:t>Cruz-</a:t>
            </a:r>
            <a:r>
              <a:rPr lang="en-US" dirty="0" err="1" smtClean="0"/>
              <a:t>Rabe</a:t>
            </a:r>
            <a:r>
              <a:rPr lang="en-US" dirty="0" smtClean="0"/>
              <a:t> Maternity And General </a:t>
            </a:r>
            <a:r>
              <a:rPr lang="en-US" dirty="0" err="1" smtClean="0"/>
              <a:t>Hostpital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960" y="4876800"/>
            <a:ext cx="740664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Presented By:</a:t>
            </a:r>
          </a:p>
          <a:p>
            <a:pPr algn="ctr"/>
            <a:r>
              <a:rPr lang="en-US" dirty="0" smtClean="0"/>
              <a:t>Mark Kevin Navarro</a:t>
            </a:r>
          </a:p>
          <a:p>
            <a:pPr algn="ctr"/>
            <a:r>
              <a:rPr lang="en-US" dirty="0" err="1" smtClean="0"/>
              <a:t>Cristine</a:t>
            </a:r>
            <a:r>
              <a:rPr lang="en-US" dirty="0" smtClean="0"/>
              <a:t> </a:t>
            </a:r>
            <a:r>
              <a:rPr lang="en-US" dirty="0" err="1" smtClean="0"/>
              <a:t>Ronario</a:t>
            </a:r>
            <a:endParaRPr lang="en-US" dirty="0" smtClean="0"/>
          </a:p>
          <a:p>
            <a:pPr algn="ctr"/>
            <a:r>
              <a:rPr lang="en-US" dirty="0" err="1" smtClean="0"/>
              <a:t>Flordeliza</a:t>
            </a:r>
            <a:r>
              <a:rPr lang="en-US" dirty="0" smtClean="0"/>
              <a:t> </a:t>
            </a:r>
            <a:r>
              <a:rPr lang="en-US" dirty="0" err="1" smtClean="0"/>
              <a:t>Calanno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74184"/>
            <a:ext cx="7848600" cy="2350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Member’s Contribution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1371600"/>
            <a:ext cx="46514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Group’s Contribution Graph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Member’s Contribution(cont’d)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295400"/>
            <a:ext cx="4806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Mark Kevin Commit with Diff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8001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Member’s Contribution(cont’d)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7499350" cy="399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1295400"/>
            <a:ext cx="3877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Flor’s</a:t>
            </a:r>
            <a:r>
              <a:rPr lang="en-US" sz="3000" dirty="0" smtClean="0"/>
              <a:t> Commit with Diff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934670"/>
            <a:ext cx="6284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Source:https</a:t>
            </a:r>
            <a:r>
              <a:rPr lang="en-US" dirty="0" smtClean="0"/>
              <a:t>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joegeneq</a:t>
            </a:r>
            <a:r>
              <a:rPr lang="en-US" dirty="0" smtClean="0"/>
              <a:t>/apc-softdev-it112-04/commit/</a:t>
            </a:r>
          </a:p>
          <a:p>
            <a:r>
              <a:rPr lang="en-US" dirty="0" smtClean="0"/>
              <a:t>a31038722f68b99e86c9d836c76d04882a85a7a6?diff=split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133" y="0"/>
            <a:ext cx="7498080" cy="838200"/>
          </a:xfrm>
        </p:spPr>
        <p:txBody>
          <a:bodyPr/>
          <a:lstStyle/>
          <a:p>
            <a:r>
              <a:rPr lang="en-US" dirty="0" smtClean="0"/>
              <a:t>Member’s Contribution(cont’d)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2217" y="741402"/>
            <a:ext cx="4494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Cristine’s</a:t>
            </a:r>
            <a:r>
              <a:rPr lang="en-US" sz="3000" dirty="0" smtClean="0"/>
              <a:t> Commit with Diff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6" y="1295400"/>
            <a:ext cx="7660783" cy="2039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7" y="3317590"/>
            <a:ext cx="7660782" cy="3540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62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Demo Of the Project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Cruz-</a:t>
            </a:r>
            <a:r>
              <a:rPr lang="en-US" dirty="0" err="1" smtClean="0"/>
              <a:t>Rabe</a:t>
            </a:r>
            <a:r>
              <a:rPr lang="en-US" dirty="0" smtClean="0"/>
              <a:t> Maternity and General Hospital is one of the group of hospital that Dr.  Jerry Cruz and </a:t>
            </a:r>
            <a:r>
              <a:rPr lang="en-US" dirty="0" err="1" smtClean="0"/>
              <a:t>Rabe</a:t>
            </a:r>
            <a:r>
              <a:rPr lang="en-US" dirty="0" smtClean="0"/>
              <a:t> founded.</a:t>
            </a:r>
          </a:p>
          <a:p>
            <a:r>
              <a:rPr lang="en-US" dirty="0" smtClean="0"/>
              <a:t>Mrs. Carmelita </a:t>
            </a:r>
            <a:r>
              <a:rPr lang="en-US" dirty="0" err="1" smtClean="0"/>
              <a:t>Buenaflor</a:t>
            </a:r>
            <a:r>
              <a:rPr lang="en-US" dirty="0"/>
              <a:t> </a:t>
            </a:r>
            <a:r>
              <a:rPr lang="en-US" dirty="0" smtClean="0"/>
              <a:t>is the head pharmacist.</a:t>
            </a:r>
          </a:p>
          <a:p>
            <a:r>
              <a:rPr lang="en-US" dirty="0" smtClean="0"/>
              <a:t>Target users:</a:t>
            </a:r>
          </a:p>
          <a:p>
            <a:pPr lvl="1"/>
            <a:r>
              <a:rPr lang="en-US" dirty="0" smtClean="0"/>
              <a:t>Pharmacist</a:t>
            </a:r>
          </a:p>
          <a:p>
            <a:pPr lvl="1"/>
            <a:r>
              <a:rPr lang="en-US" dirty="0" smtClean="0"/>
              <a:t>Accounting</a:t>
            </a:r>
          </a:p>
          <a:p>
            <a:pPr lvl="1"/>
            <a:r>
              <a:rPr lang="en-US" dirty="0" smtClean="0"/>
              <a:t>Management of the Hospital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the client(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problem of the client(Pharmacist):</a:t>
            </a:r>
          </a:p>
          <a:p>
            <a:pPr lvl="1"/>
            <a:r>
              <a:rPr lang="en-US" dirty="0" smtClean="0"/>
              <a:t>Paper works</a:t>
            </a:r>
          </a:p>
          <a:p>
            <a:pPr lvl="1"/>
            <a:r>
              <a:rPr lang="en-US" dirty="0" smtClean="0"/>
              <a:t>Return Item Forms that Accounting Needed</a:t>
            </a:r>
          </a:p>
          <a:p>
            <a:pPr lvl="1"/>
            <a:r>
              <a:rPr lang="en-US" dirty="0" smtClean="0"/>
              <a:t>List of Inventory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534400" cy="129235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Cruz-</a:t>
            </a:r>
            <a:r>
              <a:rPr lang="en-US" sz="3000" dirty="0" err="1" smtClean="0"/>
              <a:t>Rabe</a:t>
            </a:r>
            <a:r>
              <a:rPr lang="en-US" sz="3000" dirty="0" smtClean="0"/>
              <a:t> Maternity And General Hospital Pharmaceutical Management System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users are the ff:</a:t>
            </a:r>
          </a:p>
          <a:p>
            <a:pPr lvl="1"/>
            <a:r>
              <a:rPr lang="en-US" dirty="0" smtClean="0"/>
              <a:t>Pharmacist</a:t>
            </a:r>
          </a:p>
          <a:p>
            <a:pPr lvl="1"/>
            <a:r>
              <a:rPr lang="en-US" dirty="0" smtClean="0"/>
              <a:t>Accounting</a:t>
            </a:r>
          </a:p>
          <a:p>
            <a:r>
              <a:rPr lang="en-US" dirty="0" smtClean="0"/>
              <a:t>The main Functionality:</a:t>
            </a:r>
          </a:p>
          <a:p>
            <a:pPr lvl="1"/>
            <a:r>
              <a:rPr lang="en-US" dirty="0" smtClean="0"/>
              <a:t>Records Stock Inventory of the Pharmacist Department</a:t>
            </a:r>
          </a:p>
          <a:p>
            <a:pPr lvl="1"/>
            <a:r>
              <a:rPr lang="en-US" dirty="0" smtClean="0"/>
              <a:t>Record of Return Item and Stock Issue Item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Cruz-</a:t>
            </a:r>
            <a:r>
              <a:rPr lang="en-US" sz="3000" dirty="0" err="1" smtClean="0"/>
              <a:t>Rabe</a:t>
            </a:r>
            <a:r>
              <a:rPr lang="en-US" sz="3000" dirty="0" smtClean="0"/>
              <a:t> Maternity And General Hospital Pharmaceutical Management System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Part of the System:</a:t>
            </a:r>
          </a:p>
          <a:p>
            <a:pPr lvl="1"/>
            <a:r>
              <a:rPr lang="en-US" dirty="0" smtClean="0"/>
              <a:t>Backend: For Pharmacist to Record Information.</a:t>
            </a:r>
          </a:p>
          <a:p>
            <a:pPr lvl="1"/>
            <a:r>
              <a:rPr lang="en-US" dirty="0" smtClean="0"/>
              <a:t>Frontend: For Accounting to view the Return Item Records.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Iterations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8153400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051"/>
            <a:ext cx="7498080" cy="762000"/>
          </a:xfrm>
        </p:spPr>
        <p:txBody>
          <a:bodyPr/>
          <a:lstStyle/>
          <a:p>
            <a:pPr algn="ctr"/>
            <a:r>
              <a:rPr lang="en-US" dirty="0" smtClean="0"/>
              <a:t>Iteration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8153400" cy="6019800"/>
          </a:xfrm>
        </p:spPr>
      </p:pic>
    </p:spTree>
    <p:extLst>
      <p:ext uri="{BB962C8B-B14F-4D97-AF65-F5344CB8AC3E}">
        <p14:creationId xmlns:p14="http://schemas.microsoft.com/office/powerpoint/2010/main" val="284289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With the Client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3602701" cy="4800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19200"/>
            <a:ext cx="3933825" cy="480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6010141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Mr. Jerry Cruz</a:t>
            </a:r>
          </a:p>
          <a:p>
            <a:r>
              <a:rPr lang="en-US" dirty="0" smtClean="0"/>
              <a:t>Owner of the CRMGH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65971" y="5981284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KFC</a:t>
            </a:r>
          </a:p>
          <a:p>
            <a:r>
              <a:rPr lang="en-US" dirty="0" smtClean="0"/>
              <a:t>  Group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4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847858"/>
          </a:xfrm>
        </p:spPr>
        <p:txBody>
          <a:bodyPr/>
          <a:lstStyle/>
          <a:p>
            <a:r>
              <a:rPr lang="en-US" dirty="0" smtClean="0"/>
              <a:t>Member’s Contribution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685800"/>
            <a:ext cx="3239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GitHub</a:t>
            </a:r>
            <a:r>
              <a:rPr lang="en-US" sz="3000" dirty="0" smtClean="0"/>
              <a:t> Home page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9798"/>
            <a:ext cx="8077200" cy="5542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112</TotalTime>
  <Words>216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Cruz-Rabe Maternity And General Hostpital</vt:lpstr>
      <vt:lpstr>Background of the Client</vt:lpstr>
      <vt:lpstr>Background of the client(contd)</vt:lpstr>
      <vt:lpstr>Cruz-Rabe Maternity And General Hospital Pharmaceutical Management System</vt:lpstr>
      <vt:lpstr>Cruz-Rabe Maternity And General Hospital Pharmaceutical Management System</vt:lpstr>
      <vt:lpstr>Iterations 1</vt:lpstr>
      <vt:lpstr>Iteration 2</vt:lpstr>
      <vt:lpstr>With the Client</vt:lpstr>
      <vt:lpstr>Member’s Contribution</vt:lpstr>
      <vt:lpstr>Member’s Contribution</vt:lpstr>
      <vt:lpstr>Member’s Contribution(cont’d)</vt:lpstr>
      <vt:lpstr>Member’s Contribution(cont’d)</vt:lpstr>
      <vt:lpstr>Member’s Contribution(cont’d)</vt:lpstr>
      <vt:lpstr>Demo Of the Project</vt:lpstr>
      <vt:lpstr>Current Status of the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Cruz-Rabe Maternity And General Hostpital</dc:title>
  <dc:creator>user</dc:creator>
  <cp:lastModifiedBy>LENOVO</cp:lastModifiedBy>
  <cp:revision>7</cp:revision>
  <dcterms:created xsi:type="dcterms:W3CDTF">2015-04-08T00:34:32Z</dcterms:created>
  <dcterms:modified xsi:type="dcterms:W3CDTF">2015-04-08T04:46:09Z</dcterms:modified>
</cp:coreProperties>
</file>