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8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8" autoAdjust="0"/>
    <p:restoredTop sz="94660"/>
  </p:normalViewPr>
  <p:slideViewPr>
    <p:cSldViewPr snapToGrid="0">
      <p:cViewPr>
        <p:scale>
          <a:sx n="75" d="100"/>
          <a:sy n="75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5077-10E1-4F20-A137-EF29A893A667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7723-AE8C-46FB-9EC0-178719C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0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5077-10E1-4F20-A137-EF29A893A667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7723-AE8C-46FB-9EC0-178719C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2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5077-10E1-4F20-A137-EF29A893A667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7723-AE8C-46FB-9EC0-178719C349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7291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5077-10E1-4F20-A137-EF29A893A667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7723-AE8C-46FB-9EC0-178719C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86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5077-10E1-4F20-A137-EF29A893A667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7723-AE8C-46FB-9EC0-178719C349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2445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5077-10E1-4F20-A137-EF29A893A667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7723-AE8C-46FB-9EC0-178719C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7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5077-10E1-4F20-A137-EF29A893A667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7723-AE8C-46FB-9EC0-178719C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0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5077-10E1-4F20-A137-EF29A893A667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7723-AE8C-46FB-9EC0-178719C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4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5077-10E1-4F20-A137-EF29A893A667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7723-AE8C-46FB-9EC0-178719C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5077-10E1-4F20-A137-EF29A893A667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7723-AE8C-46FB-9EC0-178719C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9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5077-10E1-4F20-A137-EF29A893A667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7723-AE8C-46FB-9EC0-178719C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6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5077-10E1-4F20-A137-EF29A893A667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7723-AE8C-46FB-9EC0-178719C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1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5077-10E1-4F20-A137-EF29A893A667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7723-AE8C-46FB-9EC0-178719C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7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5077-10E1-4F20-A137-EF29A893A667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7723-AE8C-46FB-9EC0-178719C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8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5077-10E1-4F20-A137-EF29A893A667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7723-AE8C-46FB-9EC0-178719C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4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5077-10E1-4F20-A137-EF29A893A667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7723-AE8C-46FB-9EC0-178719C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5077-10E1-4F20-A137-EF29A893A667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F77723-AE8C-46FB-9EC0-178719C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2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s2.apc.edu.ph/wiki/index.php/SOFTDEV_IT112_Group_05_Gado_Jalandoni_Scholarship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hlinkClick r:id="rId2" tooltip="SOFTDEV IT112 Group 05 Gado Jalandoni Scholarships"/>
              </a:rPr>
              <a:t>Gado</a:t>
            </a:r>
            <a:r>
              <a:rPr lang="en-US" b="1" dirty="0">
                <a:hlinkClick r:id="rId2" tooltip="SOFTDEV IT112 Group 05 Gado Jalandoni Scholarships"/>
              </a:rPr>
              <a:t> </a:t>
            </a:r>
            <a:r>
              <a:rPr lang="en-US" b="1" dirty="0" err="1">
                <a:hlinkClick r:id="rId2" tooltip="SOFTDEV IT112 Group 05 Gado Jalandoni Scholarships"/>
              </a:rPr>
              <a:t>Jalandoni</a:t>
            </a:r>
            <a:r>
              <a:rPr lang="en-US" b="1" dirty="0">
                <a:hlinkClick r:id="rId2" tooltip="SOFTDEV IT112 Group 05 Gado Jalandoni Scholarships"/>
              </a:rPr>
              <a:t> Scholarships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3" y="458788"/>
            <a:ext cx="10360376" cy="5827712"/>
          </a:xfrm>
        </p:spPr>
      </p:pic>
    </p:spTree>
    <p:extLst>
      <p:ext uri="{BB962C8B-B14F-4D97-AF65-F5344CB8AC3E}">
        <p14:creationId xmlns:p14="http://schemas.microsoft.com/office/powerpoint/2010/main" val="42434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/>
              <a:t>Contributions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82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/>
              <a:t>Demo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7084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/>
              <a:t>Current Status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061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58766" cy="5431762"/>
          </a:xfrm>
        </p:spPr>
        <p:txBody>
          <a:bodyPr>
            <a:normAutofit/>
          </a:bodyPr>
          <a:lstStyle/>
          <a:p>
            <a:r>
              <a:rPr lang="en-US" sz="9600" b="1" dirty="0" smtClean="0"/>
              <a:t>Client Background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56238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215966" cy="2794000"/>
          </a:xfrm>
        </p:spPr>
        <p:txBody>
          <a:bodyPr>
            <a:normAutofit/>
          </a:bodyPr>
          <a:lstStyle/>
          <a:p>
            <a:r>
              <a:rPr lang="en-US" sz="9600" b="1" dirty="0" smtClean="0"/>
              <a:t>Pain Points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097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04766" cy="5829300"/>
          </a:xfrm>
        </p:spPr>
        <p:txBody>
          <a:bodyPr>
            <a:normAutofit/>
          </a:bodyPr>
          <a:lstStyle/>
          <a:p>
            <a:r>
              <a:rPr lang="en-US" sz="9600" b="1" dirty="0" smtClean="0"/>
              <a:t>Iterations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1468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-1079500"/>
            <a:ext cx="6578600" cy="8407400"/>
          </a:xfrm>
        </p:spPr>
      </p:pic>
    </p:spTree>
    <p:extLst>
      <p:ext uri="{BB962C8B-B14F-4D97-AF65-F5344CB8AC3E}">
        <p14:creationId xmlns:p14="http://schemas.microsoft.com/office/powerpoint/2010/main" val="33534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-716228"/>
            <a:ext cx="6832600" cy="8037690"/>
          </a:xfrm>
        </p:spPr>
      </p:pic>
    </p:spTree>
    <p:extLst>
      <p:ext uri="{BB962C8B-B14F-4D97-AF65-F5344CB8AC3E}">
        <p14:creationId xmlns:p14="http://schemas.microsoft.com/office/powerpoint/2010/main" val="144930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-1107106"/>
            <a:ext cx="7518400" cy="8376357"/>
          </a:xfrm>
        </p:spPr>
      </p:pic>
    </p:spTree>
    <p:extLst>
      <p:ext uri="{BB962C8B-B14F-4D97-AF65-F5344CB8AC3E}">
        <p14:creationId xmlns:p14="http://schemas.microsoft.com/office/powerpoint/2010/main" val="15942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2" y="293688"/>
            <a:ext cx="11060287" cy="6221412"/>
          </a:xfrm>
        </p:spPr>
      </p:pic>
    </p:spTree>
    <p:extLst>
      <p:ext uri="{BB962C8B-B14F-4D97-AF65-F5344CB8AC3E}">
        <p14:creationId xmlns:p14="http://schemas.microsoft.com/office/powerpoint/2010/main" val="28131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2" y="458788"/>
            <a:ext cx="9550772" cy="5903912"/>
          </a:xfrm>
        </p:spPr>
      </p:pic>
    </p:spTree>
    <p:extLst>
      <p:ext uri="{BB962C8B-B14F-4D97-AF65-F5344CB8AC3E}">
        <p14:creationId xmlns:p14="http://schemas.microsoft.com/office/powerpoint/2010/main" val="29759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12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Gado Jalandoni Scholarships</vt:lpstr>
      <vt:lpstr>Client Background</vt:lpstr>
      <vt:lpstr>Pain Points</vt:lpstr>
      <vt:lpstr>Iterations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Contributions</vt:lpstr>
      <vt:lpstr>Demo</vt:lpstr>
      <vt:lpstr>Current Status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Gado Jalandoni Scholarships</dc:title>
  <dc:creator>RODOLFE CHRISTIAN</dc:creator>
  <cp:lastModifiedBy>RODOLFE CHRISTIAN</cp:lastModifiedBy>
  <cp:revision>7</cp:revision>
  <dcterms:created xsi:type="dcterms:W3CDTF">2015-04-04T05:27:30Z</dcterms:created>
  <dcterms:modified xsi:type="dcterms:W3CDTF">2015-04-09T05:21:59Z</dcterms:modified>
</cp:coreProperties>
</file>