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4660"/>
  </p:normalViewPr>
  <p:slideViewPr>
    <p:cSldViewPr snapToGrid="0">
      <p:cViewPr varScale="1">
        <p:scale>
          <a:sx n="30" d="100"/>
          <a:sy n="30" d="100"/>
        </p:scale>
        <p:origin x="48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417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743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194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42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299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09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953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65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83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9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AE28-3F02-4034-845C-937851097239}" type="datetimeFigureOut">
              <a:rPr lang="en-PH" smtClean="0"/>
              <a:t>2/25/2015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56BE-3563-4963-8A2F-AC332F1687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976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4617"/>
              </p:ext>
            </p:extLst>
          </p:nvPr>
        </p:nvGraphicFramePr>
        <p:xfrm>
          <a:off x="146302" y="719666"/>
          <a:ext cx="11887200" cy="4582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74850"/>
                <a:gridCol w="1987296"/>
                <a:gridCol w="1121664"/>
                <a:gridCol w="2182368"/>
                <a:gridCol w="2243328"/>
                <a:gridCol w="1377694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Event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Trigger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Source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Use Case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Response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Destination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Guest registers using ECPMS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Registration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Guest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Creates profile and registers account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Patient Profile and Account creation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ECPMS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Patient/Staff</a:t>
                      </a:r>
                      <a:r>
                        <a:rPr lang="en-PH" baseline="0" dirty="0" smtClean="0"/>
                        <a:t> modifies profile and account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Patient/Staff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dirty="0" smtClean="0"/>
                        <a:t>modification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Patient</a:t>
                      </a:r>
                    </a:p>
                    <a:p>
                      <a:r>
                        <a:rPr lang="en-PH" dirty="0" smtClean="0"/>
                        <a:t>Staff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Modifies</a:t>
                      </a:r>
                      <a:r>
                        <a:rPr lang="en-PH" baseline="0" dirty="0" smtClean="0"/>
                        <a:t> profile and account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Profile and account details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ECPMS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Patient views profile, account,</a:t>
                      </a:r>
                      <a:r>
                        <a:rPr lang="en-PH" baseline="0" dirty="0" smtClean="0"/>
                        <a:t> medical records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Data viewing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Patient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Views data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Patient details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Patient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Staff examines and evaluates</a:t>
                      </a:r>
                      <a:r>
                        <a:rPr lang="en-PH" baseline="0" dirty="0" smtClean="0"/>
                        <a:t> Patient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Evaluation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Staff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Creates record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Patient diagnosis and prescription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ECPMS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Staff views/updates </a:t>
                      </a:r>
                      <a:r>
                        <a:rPr lang="en-US" dirty="0" smtClean="0"/>
                        <a:t>medical</a:t>
                      </a:r>
                      <a:r>
                        <a:rPr lang="en-US" baseline="0" dirty="0" smtClean="0"/>
                        <a:t> records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Record viewing/updating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Staff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Views/updates record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record details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Staff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Staff views</a:t>
                      </a:r>
                      <a:r>
                        <a:rPr lang="en-US" baseline="0" dirty="0" smtClean="0"/>
                        <a:t> generated reports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generation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ECPMS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Generates generated report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details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Staff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Staff</a:t>
                      </a:r>
                      <a:r>
                        <a:rPr lang="en-US" baseline="0" dirty="0" smtClean="0"/>
                        <a:t> queries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Staff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Queries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details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Staff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4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84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107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Cacao</dc:creator>
  <cp:lastModifiedBy>Jocelyn Cacao</cp:lastModifiedBy>
  <cp:revision>10</cp:revision>
  <dcterms:created xsi:type="dcterms:W3CDTF">2015-02-24T17:48:19Z</dcterms:created>
  <dcterms:modified xsi:type="dcterms:W3CDTF">2015-02-24T19:02:59Z</dcterms:modified>
</cp:coreProperties>
</file>