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62" r:id="rId5"/>
    <p:sldId id="263" r:id="rId6"/>
    <p:sldId id="264" r:id="rId7"/>
    <p:sldId id="265" r:id="rId8"/>
    <p:sldId id="260" r:id="rId9"/>
  </p:sldIdLst>
  <p:sldSz cx="5854700" cy="3295650"/>
  <p:notesSz cx="5854700" cy="32956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427"/>
    <a:srgbClr val="647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3"/>
    <p:restoredTop sz="94643"/>
  </p:normalViewPr>
  <p:slideViewPr>
    <p:cSldViewPr>
      <p:cViewPr varScale="1">
        <p:scale>
          <a:sx n="257" d="100"/>
          <a:sy n="257" d="100"/>
        </p:scale>
        <p:origin x="136" y="4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intranet.bfh.ch/BFH/Documents/Dienste/Kommunikation/Corporate_Design/BFH-Logo/BFH_Logo_A_de_fr_en_100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330" y="93444"/>
            <a:ext cx="1307914" cy="94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4"/>
          <p:cNvSpPr txBox="1">
            <a:spLocks/>
          </p:cNvSpPr>
          <p:nvPr userDrawn="1"/>
        </p:nvSpPr>
        <p:spPr>
          <a:xfrm>
            <a:off x="241359" y="1112219"/>
            <a:ext cx="5613341" cy="533105"/>
          </a:xfrm>
          <a:prstGeom prst="rect">
            <a:avLst/>
          </a:prstGeom>
        </p:spPr>
        <p:txBody>
          <a:bodyPr lIns="0" rIns="0"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bg1"/>
                </a:solidFill>
                <a:latin typeface="Lucida Sans"/>
                <a:ea typeface="MS PGothic" pitchFamily="34" charset="-128"/>
                <a:cs typeface="Lucida Sans Unicode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AA427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Bachelor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AA427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AA427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 Science</a:t>
            </a:r>
            <a:r>
              <a:rPr kumimoji="0" lang="de-DE" sz="1800" b="0" i="0" u="none" strike="noStrike" kern="1200" cap="none" spc="0" normalizeH="0" noProof="0" dirty="0">
                <a:ln>
                  <a:noFill/>
                </a:ln>
                <a:solidFill>
                  <a:srgbClr val="FAA427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 in Computer Science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AA427"/>
              </a:solidFill>
              <a:effectLst/>
              <a:uLnTx/>
              <a:uFillTx/>
              <a:latin typeface="Lucida Sans"/>
              <a:ea typeface="MS PGothic" pitchFamily="34" charset="-128"/>
              <a:cs typeface="Lucida Sans Unicode"/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3349625" y="3041991"/>
            <a:ext cx="2470150" cy="253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" lvl="0" indent="93663" algn="r" defTabSz="4572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/>
            </a:pPr>
            <a:r>
              <a:rPr lang="de-DE" sz="800" dirty="0">
                <a:solidFill>
                  <a:srgbClr val="647A8C"/>
                </a:solidFill>
                <a:latin typeface="Lucida Sans"/>
                <a:ea typeface="MS PGothic" pitchFamily="34" charset="-128"/>
              </a:rPr>
              <a:t>Engineering </a:t>
            </a:r>
            <a:r>
              <a:rPr lang="de-DE" sz="800" dirty="0" err="1">
                <a:solidFill>
                  <a:srgbClr val="647A8C"/>
                </a:solidFill>
                <a:latin typeface="Lucida Sans"/>
                <a:ea typeface="MS PGothic" pitchFamily="34" charset="-128"/>
              </a:rPr>
              <a:t>and</a:t>
            </a:r>
            <a:r>
              <a:rPr lang="de-DE" sz="800" dirty="0">
                <a:solidFill>
                  <a:srgbClr val="647A8C"/>
                </a:solidFill>
                <a:latin typeface="Lucida Sans"/>
                <a:ea typeface="MS PGothic" pitchFamily="34" charset="-128"/>
              </a:rPr>
              <a:t> Information Technology</a:t>
            </a:r>
          </a:p>
        </p:txBody>
      </p:sp>
      <p:sp>
        <p:nvSpPr>
          <p:cNvPr id="12" name="Holder 2"/>
          <p:cNvSpPr>
            <a:spLocks noGrp="1"/>
          </p:cNvSpPr>
          <p:nvPr>
            <p:ph type="title"/>
          </p:nvPr>
        </p:nvSpPr>
        <p:spPr>
          <a:xfrm>
            <a:off x="488950" y="1654849"/>
            <a:ext cx="5029200" cy="831176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rgbClr val="647A8C"/>
                </a:solidFill>
                <a:latin typeface="Tahoma"/>
                <a:cs typeface="Tahoma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4"/>
          <p:cNvSpPr/>
          <p:nvPr userDrawn="1"/>
        </p:nvSpPr>
        <p:spPr>
          <a:xfrm>
            <a:off x="184763" y="5"/>
            <a:ext cx="5497195" cy="2018664"/>
          </a:xfrm>
          <a:custGeom>
            <a:avLst/>
            <a:gdLst/>
            <a:ahLst/>
            <a:cxnLst/>
            <a:rect l="l" t="t" r="r" b="b"/>
            <a:pathLst>
              <a:path w="5497195" h="2018664">
                <a:moveTo>
                  <a:pt x="5496674" y="0"/>
                </a:moveTo>
                <a:lnTo>
                  <a:pt x="0" y="0"/>
                </a:lnTo>
                <a:lnTo>
                  <a:pt x="0" y="2000631"/>
                </a:lnTo>
                <a:lnTo>
                  <a:pt x="281" y="2011034"/>
                </a:lnTo>
                <a:lnTo>
                  <a:pt x="2249" y="2016377"/>
                </a:lnTo>
                <a:lnTo>
                  <a:pt x="7592" y="2018345"/>
                </a:lnTo>
                <a:lnTo>
                  <a:pt x="17995" y="2018626"/>
                </a:lnTo>
                <a:lnTo>
                  <a:pt x="5478665" y="2018626"/>
                </a:lnTo>
                <a:lnTo>
                  <a:pt x="5489076" y="2018345"/>
                </a:lnTo>
                <a:lnTo>
                  <a:pt x="5494423" y="2016377"/>
                </a:lnTo>
                <a:lnTo>
                  <a:pt x="5496392" y="2011034"/>
                </a:lnTo>
                <a:lnTo>
                  <a:pt x="5496674" y="2000631"/>
                </a:lnTo>
                <a:lnTo>
                  <a:pt x="5496674" y="0"/>
                </a:lnTo>
                <a:close/>
              </a:path>
            </a:pathLst>
          </a:custGeom>
          <a:solidFill>
            <a:srgbClr val="FAA42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15"/>
          <p:cNvSpPr/>
          <p:nvPr userDrawn="1"/>
        </p:nvSpPr>
        <p:spPr>
          <a:xfrm>
            <a:off x="128329" y="5"/>
            <a:ext cx="113030" cy="2018664"/>
          </a:xfrm>
          <a:custGeom>
            <a:avLst/>
            <a:gdLst/>
            <a:ahLst/>
            <a:cxnLst/>
            <a:rect l="l" t="t" r="r" b="b"/>
            <a:pathLst>
              <a:path w="113029" h="2018664">
                <a:moveTo>
                  <a:pt x="112864" y="0"/>
                </a:moveTo>
                <a:lnTo>
                  <a:pt x="0" y="0"/>
                </a:lnTo>
                <a:lnTo>
                  <a:pt x="0" y="2018626"/>
                </a:lnTo>
                <a:lnTo>
                  <a:pt x="112864" y="2018626"/>
                </a:lnTo>
                <a:lnTo>
                  <a:pt x="112864" y="0"/>
                </a:lnTo>
                <a:close/>
              </a:path>
            </a:pathLst>
          </a:custGeom>
          <a:solidFill>
            <a:srgbClr val="718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9"/>
          <p:cNvSpPr/>
          <p:nvPr userDrawn="1"/>
        </p:nvSpPr>
        <p:spPr>
          <a:xfrm>
            <a:off x="5624998" y="5"/>
            <a:ext cx="113030" cy="2018664"/>
          </a:xfrm>
          <a:custGeom>
            <a:avLst/>
            <a:gdLst/>
            <a:ahLst/>
            <a:cxnLst/>
            <a:rect l="l" t="t" r="r" b="b"/>
            <a:pathLst>
              <a:path w="113029" h="2018664">
                <a:moveTo>
                  <a:pt x="112864" y="0"/>
                </a:moveTo>
                <a:lnTo>
                  <a:pt x="0" y="0"/>
                </a:lnTo>
                <a:lnTo>
                  <a:pt x="0" y="2018626"/>
                </a:lnTo>
                <a:lnTo>
                  <a:pt x="112864" y="2018626"/>
                </a:lnTo>
                <a:lnTo>
                  <a:pt x="112864" y="0"/>
                </a:lnTo>
                <a:close/>
              </a:path>
            </a:pathLst>
          </a:custGeom>
          <a:solidFill>
            <a:srgbClr val="718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2" descr="https://intranet.bfh.ch/BFH/Documents/Dienste/Kommunikation/Corporate_Design/BFH-Logo/BFH_Logo_A_de_fr_en_100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330" y="2181225"/>
            <a:ext cx="1307914" cy="94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4"/>
          <p:cNvSpPr txBox="1">
            <a:spLocks/>
          </p:cNvSpPr>
          <p:nvPr userDrawn="1"/>
        </p:nvSpPr>
        <p:spPr>
          <a:xfrm>
            <a:off x="241359" y="200025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bg1"/>
                </a:solidFill>
                <a:latin typeface="Lucida Sans"/>
                <a:ea typeface="MS PGothic" pitchFamily="34" charset="-128"/>
                <a:cs typeface="Lucida Sans Unicode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Bachelor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of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 Science</a:t>
            </a:r>
            <a:r>
              <a:rPr kumimoji="0" lang="de-DE" sz="1800" b="0" i="0" u="none" strike="noStrike" kern="120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 in </a:t>
            </a:r>
            <a:r>
              <a:rPr kumimoji="0" lang="de-DE" sz="1800" b="0" i="0" u="none" strike="noStrike" kern="1200" cap="none" spc="0" normalizeH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"/>
                <a:ea typeface="MS PGothic" pitchFamily="34" charset="-128"/>
                <a:cs typeface="Lucida Sans Unicode"/>
              </a:rPr>
              <a:t>Computer Science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"/>
              <a:ea typeface="MS PGothic" pitchFamily="34" charset="-128"/>
              <a:cs typeface="Lucida Sans Unicode"/>
            </a:endParaRP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336550" y="657225"/>
            <a:ext cx="733425" cy="1085850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1327150" y="657225"/>
            <a:ext cx="733425" cy="1085850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1327150" y="1800225"/>
            <a:ext cx="762000" cy="218444"/>
          </a:xfrm>
          <a:prstGeom prst="rect">
            <a:avLst/>
          </a:prstGeom>
        </p:spPr>
        <p:txBody>
          <a:bodyPr lIns="0" rIns="0"/>
          <a:lstStyle>
            <a:lvl1pPr>
              <a:defRPr lang="de-DE" sz="700" b="0" i="0" kern="0" baseline="0" dirty="0" smtClean="0">
                <a:solidFill>
                  <a:srgbClr val="647A8C"/>
                </a:solidFill>
                <a:latin typeface="Lucida Sans" panose="020B0602030504020204" pitchFamily="34" charset="0"/>
                <a:ea typeface="+mj-ea"/>
                <a:cs typeface="Tahoma"/>
              </a:defRPr>
            </a:lvl1pPr>
          </a:lstStyle>
          <a:p>
            <a:pPr lvl="0"/>
            <a:r>
              <a:rPr lang="de-DE" dirty="0"/>
              <a:t>Name Student 2</a:t>
            </a:r>
          </a:p>
        </p:txBody>
      </p:sp>
      <p:sp>
        <p:nvSpPr>
          <p:cNvPr id="24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36550" y="1800225"/>
            <a:ext cx="914400" cy="218444"/>
          </a:xfrm>
          <a:prstGeom prst="rect">
            <a:avLst/>
          </a:prstGeom>
        </p:spPr>
        <p:txBody>
          <a:bodyPr lIns="0" rIns="0"/>
          <a:lstStyle>
            <a:lvl1pPr>
              <a:defRPr lang="de-DE" sz="700" b="0" i="0" kern="0" baseline="0" dirty="0" smtClean="0">
                <a:solidFill>
                  <a:srgbClr val="647A8C"/>
                </a:solidFill>
                <a:latin typeface="Lucida Sans" panose="020B0602030504020204" pitchFamily="34" charset="0"/>
                <a:ea typeface="+mj-ea"/>
                <a:cs typeface="Tahoma"/>
              </a:defRPr>
            </a:lvl1pPr>
          </a:lstStyle>
          <a:p>
            <a:pPr lvl="0"/>
            <a:r>
              <a:rPr lang="de-DE" dirty="0"/>
              <a:t>Name Student 1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4736722" y="1695504"/>
            <a:ext cx="8771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de-CH" sz="1500" b="0" i="0" u="none" strike="noStrike" kern="0" cap="none" spc="0" normalizeH="0" baseline="0" noProof="0" dirty="0">
                <a:ln>
                  <a:noFill/>
                </a:ln>
                <a:solidFill>
                  <a:srgbClr val="647A8C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ti.bfh.ch</a:t>
            </a:r>
            <a:endParaRPr lang="de-CH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3349625" y="3041991"/>
            <a:ext cx="2470150" cy="253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" lvl="0" indent="93663" algn="r" defTabSz="4572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/>
            </a:pPr>
            <a:r>
              <a:rPr lang="de-DE" sz="800" dirty="0">
                <a:solidFill>
                  <a:srgbClr val="647A8C"/>
                </a:solidFill>
                <a:latin typeface="Lucida Sans"/>
                <a:ea typeface="MS PGothic" pitchFamily="34" charset="-128"/>
              </a:rPr>
              <a:t>Engineering </a:t>
            </a:r>
            <a:r>
              <a:rPr lang="de-DE" sz="800" dirty="0" err="1">
                <a:solidFill>
                  <a:srgbClr val="647A8C"/>
                </a:solidFill>
                <a:latin typeface="Lucida Sans"/>
                <a:ea typeface="MS PGothic" pitchFamily="34" charset="-128"/>
              </a:rPr>
              <a:t>and</a:t>
            </a:r>
            <a:r>
              <a:rPr lang="de-DE" sz="800" dirty="0">
                <a:solidFill>
                  <a:srgbClr val="647A8C"/>
                </a:solidFill>
                <a:latin typeface="Lucida Sans"/>
                <a:ea typeface="MS PGothic" pitchFamily="34" charset="-128"/>
              </a:rPr>
              <a:t>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82532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6676-AD74-43A0-A952-7E472C9E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DB89-9BEB-4836-833E-1B204844A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F1DD6-F4D3-4FE2-BED7-6040A240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0F64-199A-44CC-9470-B87DE39A59D7}" type="datetimeFigureOut">
              <a:rPr lang="de-CH" smtClean="0"/>
              <a:t>15.01.2020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620EB-0873-410B-86B8-A1154D8D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D4616-632B-43E8-806D-697204E4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60BE-99CD-4B44-9686-F4A745FBAF6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715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950" y="1654849"/>
            <a:ext cx="5029200" cy="1288376"/>
          </a:xfrm>
        </p:spPr>
        <p:txBody>
          <a:bodyPr/>
          <a:lstStyle/>
          <a:p>
            <a:r>
              <a:rPr lang="de-CH" dirty="0"/>
              <a:t>Virtual </a:t>
            </a:r>
            <a:r>
              <a:rPr lang="de-CH" dirty="0" err="1"/>
              <a:t>Window</a:t>
            </a:r>
            <a:r>
              <a:rPr lang="de-CH" dirty="0"/>
              <a:t> TV</a:t>
            </a:r>
            <a:br>
              <a:rPr lang="de-CH" dirty="0"/>
            </a:br>
            <a:br>
              <a:rPr lang="de-CH" dirty="0"/>
            </a:br>
            <a:br>
              <a:rPr lang="de-CH" sz="1400" dirty="0"/>
            </a:br>
            <a:r>
              <a:rPr lang="de-CH" sz="1400" dirty="0"/>
              <a:t>Dario Carosella</a:t>
            </a:r>
            <a:br>
              <a:rPr lang="de-CH" sz="1400" dirty="0"/>
            </a:br>
            <a:r>
              <a:rPr lang="de-CH" sz="1400" dirty="0"/>
              <a:t>Januar 2020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667000" y="1314450"/>
            <a:ext cx="17954" cy="3074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endParaRPr lang="de-DE" kern="0" spc="-10" dirty="0">
              <a:latin typeface="Lucida Sans" panose="020B060203050402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794000" y="1314450"/>
            <a:ext cx="17954" cy="3074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endParaRPr lang="de-DE" kern="0" spc="-1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31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38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F311-318E-4FA1-87DD-F26850A0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B47F-1E52-40A2-8B9F-8069C9BA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674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000" t="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0996-0C05-461B-B90C-94E7AB2C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1351-33AF-4572-8519-91043E206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15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0000" t="10000" r="10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926B-885C-4332-B349-EF22B64D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58D66-A8E7-47B3-89D0-8B9248D36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425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195A-50BA-41DC-8695-A325805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6ADC-552D-493B-A57B-4A701DCC6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457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7B19-6671-4DE4-9FFE-A8BE6EBC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E008-EDFB-43B9-9AE9-8DBDBD93E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447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20F3988-0A25-4E08-BD53-8545DA7901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" r="4565"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Dario Carosella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158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0" tIns="0" rIns="0" bIns="0" rtlCol="0">
        <a:spAutoFit/>
      </a:bodyPr>
      <a:lstStyle>
        <a:defPPr marL="12700" marR="5080">
          <a:lnSpc>
            <a:spcPct val="111100"/>
          </a:lnSpc>
          <a:defRPr kern="0" spc="-10" dirty="0" smtClean="0">
            <a:latin typeface="Lucida Sans" panose="020B0602030504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</Words>
  <Application>Microsoft Office PowerPoint</Application>
  <PresentationFormat>Custom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Lucida Grande</vt:lpstr>
      <vt:lpstr>Lucida Sans</vt:lpstr>
      <vt:lpstr>Tahoma</vt:lpstr>
      <vt:lpstr>Office Theme</vt:lpstr>
      <vt:lpstr>Virtual Window TV   Dario Carosella Januar 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Mehr Informationen zum Master of Science in Pflege auf  gesundheit.bfh.ch/master</dc:title>
  <dc:creator>Gyger Nathan</dc:creator>
  <cp:lastModifiedBy>Carosella Dario, INI-ONE-MBL-MEE</cp:lastModifiedBy>
  <cp:revision>31</cp:revision>
  <dcterms:created xsi:type="dcterms:W3CDTF">2017-02-14T08:08:55Z</dcterms:created>
  <dcterms:modified xsi:type="dcterms:W3CDTF">2020-01-15T16:34:44Z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2015-12-17T00:00:00Z</vt:filetime>
  </property>
  <property fmtid="{D5CDD505-2E9C-101B-9397-08002B2CF9AE}" pid="3" name="Creator">
    <vt:lpwstr>Adobe InDesign CC 2014 (Windows)</vt:lpwstr>
  </property>
  <property fmtid="{D5CDD505-2E9C-101B-9397-08002B2CF9AE}" pid="4" name="LastSaved">
    <vt:filetime>2017-02-14T00:00:00Z</vt:filetime>
  </property>
</Properties>
</file>