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5854700" cy="3295650"/>
  <p:notesSz cx="5854700" cy="32956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427"/>
    <a:srgbClr val="64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/>
    <p:restoredTop sz="94643"/>
  </p:normalViewPr>
  <p:slideViewPr>
    <p:cSldViewPr>
      <p:cViewPr varScale="1">
        <p:scale>
          <a:sx n="246" d="100"/>
          <a:sy n="246" d="100"/>
        </p:scale>
        <p:origin x="124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93444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1112219"/>
            <a:ext cx="5613341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AA427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83117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647A8C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 userDrawn="1"/>
        </p:nvSpPr>
        <p:spPr>
          <a:xfrm>
            <a:off x="184763" y="5"/>
            <a:ext cx="5497195" cy="2018664"/>
          </a:xfrm>
          <a:custGeom>
            <a:avLst/>
            <a:gdLst/>
            <a:ahLst/>
            <a:cxnLst/>
            <a:rect l="l" t="t" r="r" b="b"/>
            <a:pathLst>
              <a:path w="5497195" h="2018664">
                <a:moveTo>
                  <a:pt x="5496674" y="0"/>
                </a:moveTo>
                <a:lnTo>
                  <a:pt x="0" y="0"/>
                </a:lnTo>
                <a:lnTo>
                  <a:pt x="0" y="2000631"/>
                </a:lnTo>
                <a:lnTo>
                  <a:pt x="281" y="2011034"/>
                </a:lnTo>
                <a:lnTo>
                  <a:pt x="2249" y="2016377"/>
                </a:lnTo>
                <a:lnTo>
                  <a:pt x="7592" y="2018345"/>
                </a:lnTo>
                <a:lnTo>
                  <a:pt x="17995" y="2018626"/>
                </a:lnTo>
                <a:lnTo>
                  <a:pt x="5478665" y="2018626"/>
                </a:lnTo>
                <a:lnTo>
                  <a:pt x="5489076" y="2018345"/>
                </a:lnTo>
                <a:lnTo>
                  <a:pt x="5494423" y="2016377"/>
                </a:lnTo>
                <a:lnTo>
                  <a:pt x="5496392" y="2011034"/>
                </a:lnTo>
                <a:lnTo>
                  <a:pt x="5496674" y="2000631"/>
                </a:lnTo>
                <a:lnTo>
                  <a:pt x="5496674" y="0"/>
                </a:lnTo>
                <a:close/>
              </a:path>
            </a:pathLst>
          </a:custGeom>
          <a:solidFill>
            <a:srgbClr val="FAA4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5"/>
          <p:cNvSpPr/>
          <p:nvPr userDrawn="1"/>
        </p:nvSpPr>
        <p:spPr>
          <a:xfrm>
            <a:off x="128329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 userDrawn="1"/>
        </p:nvSpPr>
        <p:spPr>
          <a:xfrm>
            <a:off x="5624998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2181225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200025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</a:t>
            </a:r>
            <a:r>
              <a:rPr kumimoji="0" lang="de-DE" sz="1800" b="0" i="0" u="none" strike="noStrike" kern="1200" cap="none" spc="0" normalizeH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3365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3271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27150" y="1800225"/>
            <a:ext cx="7620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2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800225"/>
            <a:ext cx="9144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1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4736722" y="16955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CH" sz="1500" b="0" i="0" u="none" strike="noStrike" kern="0" cap="none" spc="0" normalizeH="0" baseline="0" noProof="0" dirty="0">
                <a:ln>
                  <a:noFill/>
                </a:ln>
                <a:solidFill>
                  <a:srgbClr val="647A8C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ti.bfh.ch</a:t>
            </a:r>
            <a:endParaRPr lang="de-CH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253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6676-AD74-43A0-A952-7E472C9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DB89-9BEB-4836-833E-1B204844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1DD6-F4D3-4FE2-BED7-6040A240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F64-199A-44CC-9470-B87DE39A59D7}" type="datetimeFigureOut">
              <a:rPr lang="de-CH" smtClean="0"/>
              <a:t>13.01.2020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0EB-0873-410B-86B8-A1154D8D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4616-632B-43E8-806D-697204E4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60BE-99CD-4B44-9686-F4A745FBAF6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1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1288376"/>
          </a:xfrm>
        </p:spPr>
        <p:txBody>
          <a:bodyPr/>
          <a:lstStyle/>
          <a:p>
            <a:r>
              <a:rPr lang="de-CH" dirty="0"/>
              <a:t>Virtual </a:t>
            </a:r>
            <a:r>
              <a:rPr lang="de-CH" dirty="0" err="1"/>
              <a:t>Window</a:t>
            </a:r>
            <a:r>
              <a:rPr lang="de-CH" dirty="0"/>
              <a:t> TV</a:t>
            </a:r>
            <a:br>
              <a:rPr lang="de-CH" dirty="0"/>
            </a:br>
            <a:br>
              <a:rPr lang="de-CH" dirty="0"/>
            </a:br>
            <a:br>
              <a:rPr lang="de-CH" sz="1400" dirty="0"/>
            </a:br>
            <a:r>
              <a:rPr lang="de-CH" sz="1400" dirty="0"/>
              <a:t>Dario Carosella</a:t>
            </a:r>
            <a:br>
              <a:rPr lang="de-CH" sz="1400" dirty="0"/>
            </a:br>
            <a:r>
              <a:rPr lang="de-CH" sz="1400" dirty="0"/>
              <a:t>Januar 2019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67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94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38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311-318E-4FA1-87DD-F26850A0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B47F-1E52-40A2-8B9F-8069C9BA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674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0996-0C05-461B-B90C-94E7AB2C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351-33AF-4572-8519-91043E20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15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926B-885C-4332-B349-EF22B64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8D66-A8E7-47B3-89D0-8B9248D3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195A-50BA-41DC-8695-A325805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6ADC-552D-493B-A57B-4A701DCC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45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B19-6671-4DE4-9FFE-A8BE6EB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008-EDFB-43B9-9AE9-8DBDBD93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4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20F3988-0A25-4E08-BD53-8545DA790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" r="4565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Dario Carosella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15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ct val="111100"/>
          </a:lnSpc>
          <a:defRPr kern="0" spc="-10" dirty="0" smtClean="0">
            <a:latin typeface="Lucida Sans" panose="020B0602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Grande</vt:lpstr>
      <vt:lpstr>Lucida Sans</vt:lpstr>
      <vt:lpstr>Tahoma</vt:lpstr>
      <vt:lpstr>Office Theme</vt:lpstr>
      <vt:lpstr>Virtual Window TV   Dario Carosella Januar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 Informationen zum Master of Science in Pflege auf  gesundheit.bfh.ch/master</dc:title>
  <dc:creator>Gyger Nathan</dc:creator>
  <cp:lastModifiedBy>Carosella Dario, INI-ONE-MBL-MEE</cp:lastModifiedBy>
  <cp:revision>30</cp:revision>
  <dcterms:created xsi:type="dcterms:W3CDTF">2017-02-14T08:08:55Z</dcterms:created>
  <dcterms:modified xsi:type="dcterms:W3CDTF">2020-01-13T19:47:46Z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Adobe InDesign CC 2014 (Windows)</vt:lpwstr>
  </property>
  <property fmtid="{D5CDD505-2E9C-101B-9397-08002B2CF9AE}" pid="4" name="LastSaved">
    <vt:filetime>2017-02-14T00:00:00Z</vt:filetime>
  </property>
</Properties>
</file>