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3" d="100"/>
          <a:sy n="93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8E84-B72B-3E9F-2AEB-349F40E8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28826-91F8-99D3-BB2A-FDD341CD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992C-3E47-E864-91F9-AB03E28D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1C9A-16D8-CB9F-E2C6-A00257A2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82F5-3F1D-2C10-C730-0C39F6B5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6434-F47B-E7E2-7972-8CC5905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F53DE-504B-649A-4F71-166E591A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C575-E710-0A6F-DDA2-C288A7FD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F8CF-2C4B-B30D-ABA7-0C7C0976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48A0-80DB-DA61-B381-FD1B29F6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C28BE-9767-CFEB-A87F-D89F12EAE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F041B-9A36-F53F-66D8-C8178441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EA07-6E61-B926-F8CF-08369A79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4C46-C7BE-15B1-C713-254D4C02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FDA8-A70E-E007-3F3E-EF093B89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D04C-4D9B-113C-8565-CF76492A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C4A3-36D7-A603-045E-29E8B29F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2AA7-931F-4731-1D57-9419A705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F178-2797-5956-4BB2-9ED7ED2C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ACB3-5BED-97FF-9124-EC2D71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6180-3AFA-4F37-7BA4-8F3A3926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7A59-15D6-4C07-F0EC-5D89544D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E6C0-1ED1-41D9-76CE-1AF190E2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AC58-1E41-5CAE-5379-A8348C09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6AE3-8C41-2EE1-A234-D1C833C6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A4A-441D-896D-4F21-C895824C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6F97-4919-32DC-3CCE-0FBA793E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69113-9DA5-5246-F218-69A54F113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03E9-B249-AFFD-061B-B915A19E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4D19-57E9-576C-58C4-FE0DF9B3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29BF-E05B-7E68-52DE-243020DB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35D2-861E-E9BF-C4D6-73BFD9F7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FDC8-4000-AD69-F776-E29CEC6BC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163DB-ECC4-3477-FE11-012F6EE3B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4F3A-BAEB-0422-926B-B1CA1ADBE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9587D-D4D1-A212-1A8E-161200606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ED9C6-0016-9B6A-5452-D10C6D6C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2679-56A2-5728-EC30-630F22A6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196B-3DA1-71D6-FC95-EFF2DE03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C92-7F1C-C518-F7D6-4CB89704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26A79-3C50-C8D3-4FAC-04937390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AB64D-E010-028B-730E-2D12015E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9ED23-1BEF-601D-498D-6AC4236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5FE2E-234D-2D90-D3DA-32C3A916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579EA-239A-506D-1DDA-54847A12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DCC65-EDCD-BA0D-47EA-4EB725A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4481-3364-4573-99CE-53104DCC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5F42-B665-8694-122D-36C8A58B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4420-77B0-57E8-4230-7F3B88C4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D8AEA-9E43-53CA-81D2-59771EC9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407DF-7CF3-42EF-E0DE-F2381F3E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07C21-BA20-677B-6D88-E492B11A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0A59-36BD-D12C-A740-17348152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59F85-BCA5-C994-B347-9F29498F6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BE94-CD9B-034C-5AE6-C04B1C603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10E-8789-8FDA-6B0F-F1056E7A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7C45C-D0DA-C50D-701C-AB463EBB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C003E-9547-E18E-DCCE-F3585EE4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ACE0-812A-8160-9EB8-FB63293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06C0-0273-7DA6-7E09-AF6C0A26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8964-EAF4-C75F-480B-B425B316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7D01-6CA9-904A-A3C4-D85B64D632E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34EC-15FD-9A46-725D-94BDF3A0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2B83-041F-20EA-8683-1478CEBA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DF75E-A691-A842-B091-5DD9B0ED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A06B-8EE9-895F-F7FF-192034EF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BF042-8F68-A343-85CD-91BE0859D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Lecture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Gonzalez</dc:creator>
  <cp:lastModifiedBy>Joseph Gonzalez</cp:lastModifiedBy>
  <cp:revision>1</cp:revision>
  <dcterms:created xsi:type="dcterms:W3CDTF">2025-08-19T19:19:38Z</dcterms:created>
  <dcterms:modified xsi:type="dcterms:W3CDTF">2025-08-19T19:38:14Z</dcterms:modified>
</cp:coreProperties>
</file>