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74" r:id="rId6"/>
    <p:sldId id="275" r:id="rId7"/>
    <p:sldId id="276" r:id="rId8"/>
    <p:sldId id="264" r:id="rId9"/>
    <p:sldId id="259" r:id="rId10"/>
    <p:sldId id="260" r:id="rId11"/>
    <p:sldId id="261" r:id="rId12"/>
    <p:sldId id="262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FC6378-A45F-0F4E-8B67-2100AC70215A}">
          <p14:sldIdLst>
            <p14:sldId id="256"/>
          </p14:sldIdLst>
        </p14:section>
        <p14:section name="Week Reports" id="{8EA5F0AF-EE40-4A4A-8593-33A05B6B6B20}">
          <p14:sldIdLst>
            <p14:sldId id="265"/>
            <p14:sldId id="257"/>
            <p14:sldId id="263"/>
            <p14:sldId id="274"/>
            <p14:sldId id="275"/>
            <p14:sldId id="276"/>
          </p14:sldIdLst>
        </p14:section>
        <p14:section name="Prototypes" id="{BAF92FD0-0934-D942-BEF2-4B4C15F3EEF8}">
          <p14:sldIdLst>
            <p14:sldId id="264"/>
            <p14:sldId id="259"/>
            <p14:sldId id="260"/>
            <p14:sldId id="261"/>
            <p14:sldId id="262"/>
          </p14:sldIdLst>
        </p14:section>
        <p14:section name="Logic" id="{9C6B92D7-5ABC-BA4E-8578-7FF2209B9423}">
          <p14:sldIdLst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Hachem (El)" initials="JH(" lastIdx="1" clrIdx="0">
    <p:extLst>
      <p:ext uri="{19B8F6BF-5375-455C-9EA6-DF929625EA0E}">
        <p15:presenceInfo xmlns:p15="http://schemas.microsoft.com/office/powerpoint/2012/main" userId="S::joe.hachem@net.usj.edu.lb::c4a98e10-b1a9-479a-96f9-c0d0f5206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7"/>
  </p:normalViewPr>
  <p:slideViewPr>
    <p:cSldViewPr snapToGrid="0" snapToObjects="1">
      <p:cViewPr>
        <p:scale>
          <a:sx n="97" d="100"/>
          <a:sy n="97" d="100"/>
        </p:scale>
        <p:origin x="1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9T22:41:50.022" idx="1">
    <p:pos x="10" y="10"/>
    <p:text>arranger le size des trucs  en couleurs, moi du passe mej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607D-FA67-6243-BE1E-D505E828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9200-A20A-FF49-95FB-D9C6BD1E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C3D7-414B-3B47-8F55-A56AF55B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B888-4860-7D4A-A300-9035C9C9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7A2B-6F44-B047-93EC-C0052E9C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D308-85EA-B14F-8CB0-6542B742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C5368-95F7-9849-B992-4A5C2D2B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2CE8-9BCC-2547-B6A7-D5D23305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A176-6D90-9244-A35B-945D27A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8D6B-1AAC-5E4C-8874-71A26D10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1AC83-7ED9-2745-9936-80EFD9860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49171-A369-CE4A-B661-EB08664D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90A8-4AE8-C340-A3BB-FA0BD161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6B7A-9076-B144-B526-230B9503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7DED-88D6-E146-B0B5-EF5198B0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AE83-4F28-CD47-B74E-25416CB3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2EE5-6546-0B41-867E-DDA57D7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9918-03BB-CB4E-AC6E-B5D49F6B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A272-6D02-174D-9E98-FEE028A1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F23B-4558-EF49-8C8F-DB3CACFE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319D-17C6-B44E-B045-922718BB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BD6F-4758-2D47-BAB7-AAAD400B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FCE2-F48D-164F-ACC9-AE12CED9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C28D-1F1E-F649-942F-ED25E22F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161D-4CEE-DB46-A550-A43A846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53E-CA79-ED47-A6B0-61B3C708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E67B-6F2D-3E49-AF3C-E72D00AD7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85872-73DE-1D4C-816A-704929B6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48F6-A22D-7D4F-B8B0-05DB7051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6F2DF-1636-8A4D-9BBC-5882EDF4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8C99-0228-064D-BF09-ED10B257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837-4EF1-AD42-8248-EAA28870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E865-E40B-DC45-BE4D-DA3C5E99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A282-FA99-F745-B4B1-2825B0F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F32E4-C096-FB46-A91D-60EC65E42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2E9F6-3579-3C4D-A374-007566254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8A74D-F555-2447-BFFA-D9B73F6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AEEF8-63EF-8D41-9707-BCB7B814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CC652-2614-1F46-94CE-9A08A299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84FE-E77B-FD4B-9888-DB19A00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44CF3-8707-A140-818A-2453B147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21DEB-A520-884E-8FAC-AEC38F71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61A9C-2862-814D-ABB6-E5210C4E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87605-8564-1F49-A322-CD7234DA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45F12-8237-D046-9A66-77BCA92D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8FE1-B364-2846-B2E5-61A1D472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68CC-0365-4940-85F9-91475F6F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AC36-EA3D-0040-9B96-4594522F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862B0-F65F-2849-9D32-3FDB582F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0B7C-12F3-AD43-BA0F-C2085352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CFC60-95C4-664D-B19D-4B539C98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3D20-26AE-0545-A761-C4826304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B16B-7153-8842-BE69-1270A92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59CFC-0FEF-434F-8CF2-4A875368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A154-DC59-4143-ADD6-3CF62EBC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C07A-3CE3-FB48-8B4D-E7E6C79F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96FE-27C2-694C-9E9A-B670D1E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09CF-11BC-FD40-8BA2-3DEE413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2834-0F86-FF4D-9ABA-D06D91AB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46B3-2589-114F-BABC-D7786B9D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9CF9-97C5-7A4A-A77B-DB0742576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816C-FB9E-9847-8BA2-FF6C50A8E851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1551-317B-444D-9922-2AACD498A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4F31-D9D9-2949-8304-1A5CA7E53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CA1C-8B6F-B748-A089-94CE9039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24B-0AC9-754C-879C-CC97C6AE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Generation of software documentation from comments</a:t>
            </a:r>
          </a:p>
        </p:txBody>
      </p:sp>
    </p:spTree>
    <p:extLst>
      <p:ext uri="{BB962C8B-B14F-4D97-AF65-F5344CB8AC3E}">
        <p14:creationId xmlns:p14="http://schemas.microsoft.com/office/powerpoint/2010/main" val="184733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en-US" sz="16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AD1F4E-232B-BA4C-BC3A-611FF243AA92}"/>
              </a:ext>
            </a:extLst>
          </p:cNvPr>
          <p:cNvSpPr txBox="1"/>
          <p:nvPr/>
        </p:nvSpPr>
        <p:spPr>
          <a:xfrm>
            <a:off x="2282040" y="146514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CB0B6-CF5C-864C-BFF0-25CBC2F1CE93}"/>
              </a:ext>
            </a:extLst>
          </p:cNvPr>
          <p:cNvSpPr txBox="1"/>
          <p:nvPr/>
        </p:nvSpPr>
        <p:spPr>
          <a:xfrm>
            <a:off x="2461163" y="1831137"/>
            <a:ext cx="7652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5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CB0B6-CF5C-864C-BFF0-25CBC2F1CE93}"/>
              </a:ext>
            </a:extLst>
          </p:cNvPr>
          <p:cNvSpPr txBox="1"/>
          <p:nvPr/>
        </p:nvSpPr>
        <p:spPr>
          <a:xfrm>
            <a:off x="2315688" y="2120746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6CD48-8317-6347-B43D-9F8D372E46F8}"/>
              </a:ext>
            </a:extLst>
          </p:cNvPr>
          <p:cNvSpPr txBox="1"/>
          <p:nvPr/>
        </p:nvSpPr>
        <p:spPr>
          <a:xfrm>
            <a:off x="2315688" y="1390610"/>
            <a:ext cx="3298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heading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authors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39A19-C8A3-9144-BBC0-710A90826AFF}"/>
              </a:ext>
            </a:extLst>
          </p:cNvPr>
          <p:cNvSpPr txBox="1"/>
          <p:nvPr/>
        </p:nvSpPr>
        <p:spPr>
          <a:xfrm>
            <a:off x="2262249" y="4000530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requirements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CB08D-F244-1D4E-85D6-7AC849A19DE3}"/>
              </a:ext>
            </a:extLst>
          </p:cNvPr>
          <p:cNvSpPr txBox="1"/>
          <p:nvPr/>
        </p:nvSpPr>
        <p:spPr>
          <a:xfrm>
            <a:off x="2315688" y="4721980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55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CB0B6-CF5C-864C-BFF0-25CBC2F1CE93}"/>
              </a:ext>
            </a:extLst>
          </p:cNvPr>
          <p:cNvSpPr txBox="1"/>
          <p:nvPr/>
        </p:nvSpPr>
        <p:spPr>
          <a:xfrm>
            <a:off x="2315688" y="-4109928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6CD48-8317-6347-B43D-9F8D372E46F8}"/>
              </a:ext>
            </a:extLst>
          </p:cNvPr>
          <p:cNvSpPr txBox="1"/>
          <p:nvPr/>
        </p:nvSpPr>
        <p:spPr>
          <a:xfrm>
            <a:off x="2315688" y="-4840064"/>
            <a:ext cx="3298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heading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authors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539A19-C8A3-9144-BBC0-710A90826AFF}"/>
              </a:ext>
            </a:extLst>
          </p:cNvPr>
          <p:cNvSpPr txBox="1"/>
          <p:nvPr/>
        </p:nvSpPr>
        <p:spPr>
          <a:xfrm>
            <a:off x="2262249" y="-2230144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requirements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-US" sz="14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CB08D-F244-1D4E-85D6-7AC849A19DE3}"/>
              </a:ext>
            </a:extLst>
          </p:cNvPr>
          <p:cNvSpPr txBox="1"/>
          <p:nvPr/>
        </p:nvSpPr>
        <p:spPr>
          <a:xfrm>
            <a:off x="2315688" y="-1508694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2AF5A-634A-C547-AE61-08E4A152844A}"/>
              </a:ext>
            </a:extLst>
          </p:cNvPr>
          <p:cNvSpPr txBox="1"/>
          <p:nvPr/>
        </p:nvSpPr>
        <p:spPr>
          <a:xfrm>
            <a:off x="2315688" y="1021278"/>
            <a:ext cx="9270425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929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	try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929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`@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objectKeyReg</a:t>
            </a:r>
            <a:r>
              <a:rPr lang="en-US" sz="1200" b="0" dirty="0" err="1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exec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-US" sz="1200" b="0" dirty="0">
                <a:solidFill>
                  <a:srgbClr val="B4BD73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="(.*?)"`</a:t>
            </a:r>
            <a:endParaRPr lang="en-US" sz="1200" b="0" dirty="0">
              <a:solidFill>
                <a:srgbClr val="C4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929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RegExp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F0C580"/>
                </a:solidFill>
                <a:effectLst/>
                <a:latin typeface="Menlo" panose="020B0609030804020204" pitchFamily="49" charset="0"/>
              </a:rPr>
              <a:t>objectValueReg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en-US" sz="1200" b="0" dirty="0">
                <a:solidFill>
                  <a:srgbClr val="CC6568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8ABEB7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D6DEE4"/>
                </a:solidFill>
                <a:effectLst/>
                <a:latin typeface="Menlo" panose="020B0609030804020204" pitchFamily="49" charset="0"/>
              </a:rPr>
              <a:t>"error here"</a:t>
            </a:r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4C8C6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200" dirty="0">
                <a:solidFill>
                  <a:srgbClr val="C4C8C6"/>
                </a:solidFill>
                <a:latin typeface="Menlo" panose="020B0609030804020204" pitchFamily="49" charset="0"/>
              </a:rPr>
              <a:t>}</a:t>
            </a:r>
            <a:endParaRPr lang="en-US" sz="1200" b="0" dirty="0">
              <a:solidFill>
                <a:srgbClr val="C4C8C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7AAE5-EAF9-8946-A306-2E049191DD46}"/>
              </a:ext>
            </a:extLst>
          </p:cNvPr>
          <p:cNvSpPr txBox="1"/>
          <p:nvPr/>
        </p:nvSpPr>
        <p:spPr>
          <a:xfrm>
            <a:off x="2262249" y="3128290"/>
            <a:ext cx="7652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18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70C7-48AD-704D-989E-CAEE02DF5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660"/>
            <a:ext cx="9144000" cy="1000679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Logic Behind Code</a:t>
            </a:r>
          </a:p>
        </p:txBody>
      </p:sp>
    </p:spTree>
    <p:extLst>
      <p:ext uri="{BB962C8B-B14F-4D97-AF65-F5344CB8AC3E}">
        <p14:creationId xmlns:p14="http://schemas.microsoft.com/office/powerpoint/2010/main" val="29352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1345018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8242007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949995" y="3429000"/>
            <a:ext cx="429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4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1345015" y="2183660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949992" y="2183661"/>
            <a:ext cx="1516028" cy="124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A911B0-587E-5540-8E01-D42477217907}"/>
              </a:ext>
            </a:extLst>
          </p:cNvPr>
          <p:cNvSpPr/>
          <p:nvPr/>
        </p:nvSpPr>
        <p:spPr>
          <a:xfrm>
            <a:off x="5466020" y="1560992"/>
            <a:ext cx="2604977" cy="1245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C797A-41D1-9549-9C3E-309022AA6E1A}"/>
              </a:ext>
            </a:extLst>
          </p:cNvPr>
          <p:cNvSpPr/>
          <p:nvPr/>
        </p:nvSpPr>
        <p:spPr>
          <a:xfrm>
            <a:off x="5466019" y="4051670"/>
            <a:ext cx="2604977" cy="1245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949992" y="3428999"/>
            <a:ext cx="1516027" cy="124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CDAF78-55C4-2F49-9DB6-C84F8CE30A1B}"/>
              </a:ext>
            </a:extLst>
          </p:cNvPr>
          <p:cNvSpPr txBox="1"/>
          <p:nvPr/>
        </p:nvSpPr>
        <p:spPr>
          <a:xfrm>
            <a:off x="1667539" y="315652"/>
            <a:ext cx="885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</a:t>
            </a:r>
            <a:r>
              <a:rPr lang="en-US" dirty="0" err="1"/>
              <a:t>Ici</a:t>
            </a:r>
            <a:r>
              <a:rPr lang="en-US" dirty="0"/>
              <a:t> on assume le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il y a des folders et des files. Il y aura </a:t>
            </a:r>
            <a:r>
              <a:rPr lang="en-US" dirty="0" err="1"/>
              <a:t>une</a:t>
            </a:r>
            <a:r>
              <a:rPr lang="en-US" dirty="0"/>
              <a:t> option pour </a:t>
            </a:r>
            <a:r>
              <a:rPr lang="en-US" dirty="0" err="1"/>
              <a:t>juste</a:t>
            </a:r>
            <a:r>
              <a:rPr lang="en-US" dirty="0"/>
              <a:t> un file</a:t>
            </a:r>
          </a:p>
        </p:txBody>
      </p:sp>
    </p:spTree>
    <p:extLst>
      <p:ext uri="{BB962C8B-B14F-4D97-AF65-F5344CB8AC3E}">
        <p14:creationId xmlns:p14="http://schemas.microsoft.com/office/powerpoint/2010/main" val="129549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A911B0-587E-5540-8E01-D42477217907}"/>
              </a:ext>
            </a:extLst>
          </p:cNvPr>
          <p:cNvSpPr/>
          <p:nvPr/>
        </p:nvSpPr>
        <p:spPr>
          <a:xfrm>
            <a:off x="3704560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Folders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C797A-41D1-9549-9C3E-309022AA6E1A}"/>
              </a:ext>
            </a:extLst>
          </p:cNvPr>
          <p:cNvSpPr/>
          <p:nvPr/>
        </p:nvSpPr>
        <p:spPr>
          <a:xfrm>
            <a:off x="3704560" y="3966610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E0B28-FD00-304D-8948-E11325A21494}"/>
              </a:ext>
            </a:extLst>
          </p:cNvPr>
          <p:cNvSpPr/>
          <p:nvPr/>
        </p:nvSpPr>
        <p:spPr>
          <a:xfrm>
            <a:off x="5965305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Extract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MetaData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DD1C1-BF54-144A-98F8-CD3B27C38CDF}"/>
              </a:ext>
            </a:extLst>
          </p:cNvPr>
          <p:cNvSpPr/>
          <p:nvPr/>
        </p:nvSpPr>
        <p:spPr>
          <a:xfrm>
            <a:off x="8226051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to md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D9D65-44E3-9846-8468-406A36934380}"/>
              </a:ext>
            </a:extLst>
          </p:cNvPr>
          <p:cNvSpPr/>
          <p:nvPr/>
        </p:nvSpPr>
        <p:spPr>
          <a:xfrm>
            <a:off x="10486797" y="2268720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844AD-4704-CD4F-97D2-79DF1547BCC4}"/>
              </a:ext>
            </a:extLst>
          </p:cNvPr>
          <p:cNvSpPr/>
          <p:nvPr/>
        </p:nvSpPr>
        <p:spPr>
          <a:xfrm>
            <a:off x="5966190" y="3966609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Extract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MetaData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2404B-E54A-7647-81BA-BFB5734CA9D1}"/>
              </a:ext>
            </a:extLst>
          </p:cNvPr>
          <p:cNvSpPr/>
          <p:nvPr/>
        </p:nvSpPr>
        <p:spPr>
          <a:xfrm>
            <a:off x="8226050" y="3966608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to md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16A5-DA37-B94A-A909-3D1C017063BE}"/>
              </a:ext>
            </a:extLst>
          </p:cNvPr>
          <p:cNvSpPr/>
          <p:nvPr/>
        </p:nvSpPr>
        <p:spPr>
          <a:xfrm>
            <a:off x="10486797" y="3966607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AA343-4C54-8A4D-9C00-6C67C6A5097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309191" y="2580056"/>
            <a:ext cx="656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5DD07D-4123-A146-98E9-5947E0489A4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569936" y="2580056"/>
            <a:ext cx="656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E4C1B0-83D5-7B48-A800-22FA87DBB7C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830682" y="2580055"/>
            <a:ext cx="656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4380BE-1314-D544-B111-EF23BEBA895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309191" y="4277944"/>
            <a:ext cx="656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94DDD3-6C4B-F444-B864-D85F8612A23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570821" y="4277943"/>
            <a:ext cx="655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23974-64ED-254A-B509-5ED227C1C66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9830681" y="4277942"/>
            <a:ext cx="65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4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7D9D65-44E3-9846-8468-406A36934380}"/>
              </a:ext>
            </a:extLst>
          </p:cNvPr>
          <p:cNvSpPr/>
          <p:nvPr/>
        </p:nvSpPr>
        <p:spPr>
          <a:xfrm>
            <a:off x="4754081" y="2268721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16A5-DA37-B94A-A909-3D1C017063BE}"/>
              </a:ext>
            </a:extLst>
          </p:cNvPr>
          <p:cNvSpPr/>
          <p:nvPr/>
        </p:nvSpPr>
        <p:spPr>
          <a:xfrm>
            <a:off x="4754081" y="3966608"/>
            <a:ext cx="1604631" cy="622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md File in a folder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E4C1B0-83D5-7B48-A800-22FA87DBB7C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97966" y="2580056"/>
            <a:ext cx="656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23974-64ED-254A-B509-5ED227C1C66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97965" y="4277943"/>
            <a:ext cx="656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6346F-B099-EF41-957E-A6D0F239FF3B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6358712" y="2580056"/>
            <a:ext cx="1049521" cy="8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3B378-D384-3148-A175-EB453C1499D0}"/>
              </a:ext>
            </a:extLst>
          </p:cNvPr>
          <p:cNvSpPr/>
          <p:nvPr/>
        </p:nvSpPr>
        <p:spPr>
          <a:xfrm>
            <a:off x="7408233" y="2800182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now have a folder containing every md file of every file and folder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B4AC62-6BBC-EB46-AAB7-3EC2968C6C4D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6358712" y="3422852"/>
            <a:ext cx="1049521" cy="8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7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12192000" y="2183661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6346F-B099-EF41-957E-A6D0F239FF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259670" y="2586203"/>
            <a:ext cx="1049521" cy="8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3B378-D384-3148-A175-EB453C1499D0}"/>
              </a:ext>
            </a:extLst>
          </p:cNvPr>
          <p:cNvSpPr/>
          <p:nvPr/>
        </p:nvSpPr>
        <p:spPr>
          <a:xfrm>
            <a:off x="5309191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now have a folder containing every md file of every file and folder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B4AC62-6BBC-EB46-AAB7-3EC2968C6C4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59670" y="3428999"/>
            <a:ext cx="1049521" cy="8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9C8B4-88D2-E54D-9CF3-19E4242F4B8E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6913822" y="3428999"/>
            <a:ext cx="78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8EC61-E662-144A-B487-AE41A66F5645}"/>
              </a:ext>
            </a:extLst>
          </p:cNvPr>
          <p:cNvSpPr/>
          <p:nvPr/>
        </p:nvSpPr>
        <p:spPr>
          <a:xfrm>
            <a:off x="7700186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run a function that write the master documentation file in order</a:t>
            </a:r>
          </a:p>
        </p:txBody>
      </p:sp>
    </p:spTree>
    <p:extLst>
      <p:ext uri="{BB962C8B-B14F-4D97-AF65-F5344CB8AC3E}">
        <p14:creationId xmlns:p14="http://schemas.microsoft.com/office/powerpoint/2010/main" val="115581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7AEBA-957E-BF46-8078-38ABFF1D9603}"/>
              </a:ext>
            </a:extLst>
          </p:cNvPr>
          <p:cNvSpPr/>
          <p:nvPr/>
        </p:nvSpPr>
        <p:spPr>
          <a:xfrm>
            <a:off x="540927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2B055-1CF7-C944-91EA-71A5DE661763}"/>
              </a:ext>
            </a:extLst>
          </p:cNvPr>
          <p:cNvSpPr/>
          <p:nvPr/>
        </p:nvSpPr>
        <p:spPr>
          <a:xfrm>
            <a:off x="9344243" y="2183658"/>
            <a:ext cx="2604977" cy="24906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Documentation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65726E-500A-7B45-8378-F42CC6F7B5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145558" y="2580056"/>
            <a:ext cx="1559002" cy="84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F76D8-384A-6247-A379-4DA47769865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145558" y="3428999"/>
            <a:ext cx="1559002" cy="8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9C8B4-88D2-E54D-9CF3-19E4242F4B8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02519" y="3428999"/>
            <a:ext cx="78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38EC61-E662-144A-B487-AE41A66F5645}"/>
              </a:ext>
            </a:extLst>
          </p:cNvPr>
          <p:cNvSpPr/>
          <p:nvPr/>
        </p:nvSpPr>
        <p:spPr>
          <a:xfrm>
            <a:off x="4988883" y="2806329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run a function that write the master documentation file in order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7D21C7-21E9-D14D-B9F6-AE23F0D7BB7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6593514" y="3428998"/>
            <a:ext cx="573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FCF80-5B08-1F4E-9CAE-37CE5CE452A7}"/>
              </a:ext>
            </a:extLst>
          </p:cNvPr>
          <p:cNvSpPr/>
          <p:nvPr/>
        </p:nvSpPr>
        <p:spPr>
          <a:xfrm>
            <a:off x="7166563" y="2806328"/>
            <a:ext cx="1604631" cy="1245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 of the navigation index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078773-7E8B-A545-B955-2BC726F5DE4C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771194" y="3428997"/>
            <a:ext cx="573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1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24B-0AC9-754C-879C-CC97C6AE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2728"/>
            <a:ext cx="9144000" cy="93254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Week Reports</a:t>
            </a:r>
          </a:p>
        </p:txBody>
      </p:sp>
    </p:spTree>
    <p:extLst>
      <p:ext uri="{BB962C8B-B14F-4D97-AF65-F5344CB8AC3E}">
        <p14:creationId xmlns:p14="http://schemas.microsoft.com/office/powerpoint/2010/main" val="2118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0CB-E39A-7A4C-AE77-DFCAB4D2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058441-1A48-A242-89FB-0FAF2638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Orange: Learn JavaScript (team)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Green: Learn Markdown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Blue: Make a simple file reader and parse simple data (team)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Yellow: Make comments format that the software will recognize (2 people) 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563AFA2-8467-144C-88FD-4115548F1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320611"/>
            <a:ext cx="6019331" cy="4213531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40AF-5025-B847-BBA7-8F2E0B9F8B1F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57B6C-DFD8-8F4E-A45F-C33473170008}"/>
              </a:ext>
            </a:extLst>
          </p:cNvPr>
          <p:cNvSpPr/>
          <p:nvPr/>
        </p:nvSpPr>
        <p:spPr>
          <a:xfrm>
            <a:off x="6756439" y="3071851"/>
            <a:ext cx="2362074" cy="100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B5E920-B7B2-EF4D-B31C-2DDE6F8D235B}"/>
              </a:ext>
            </a:extLst>
          </p:cNvPr>
          <p:cNvSpPr/>
          <p:nvPr/>
        </p:nvSpPr>
        <p:spPr>
          <a:xfrm>
            <a:off x="6756440" y="3645725"/>
            <a:ext cx="1575045" cy="1009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32EDE0-C556-B943-8D1B-667679FB94A7}"/>
              </a:ext>
            </a:extLst>
          </p:cNvPr>
          <p:cNvSpPr/>
          <p:nvPr/>
        </p:nvSpPr>
        <p:spPr>
          <a:xfrm>
            <a:off x="9118968" y="3352365"/>
            <a:ext cx="2306225" cy="1009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B336C-8986-6A44-9206-3E52FBB61692}"/>
              </a:ext>
            </a:extLst>
          </p:cNvPr>
          <p:cNvSpPr/>
          <p:nvPr/>
        </p:nvSpPr>
        <p:spPr>
          <a:xfrm>
            <a:off x="6756439" y="4216178"/>
            <a:ext cx="4668754" cy="1009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0CB-E39A-7A4C-AE77-DFCAB4D2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</a:t>
            </a:r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4400" kern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058441-1A48-A242-89FB-0FAF26384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Orange: Make a more advanced file parser (3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Green: Make a converter from object to markdown         (3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Blue: Link both functions     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Yellow: Make a simple overview of the project             (2 people)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Content Placeholder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D4F7CBE-1B76-5D4B-B96C-9234DD3A7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237845"/>
            <a:ext cx="6019331" cy="4379063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540AF-5025-B847-BBA7-8F2E0B9F8B1F}"/>
              </a:ext>
            </a:extLst>
          </p:cNvPr>
          <p:cNvSpPr txBox="1"/>
          <p:nvPr/>
        </p:nvSpPr>
        <p:spPr>
          <a:xfrm>
            <a:off x="563679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64300D-0F16-A346-B87A-A5453010B1C5}"/>
              </a:ext>
            </a:extLst>
          </p:cNvPr>
          <p:cNvSpPr/>
          <p:nvPr/>
        </p:nvSpPr>
        <p:spPr>
          <a:xfrm>
            <a:off x="6721223" y="3044269"/>
            <a:ext cx="3207846" cy="100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202BD8-7100-F842-A990-5E3270A03E23}"/>
              </a:ext>
            </a:extLst>
          </p:cNvPr>
          <p:cNvSpPr/>
          <p:nvPr/>
        </p:nvSpPr>
        <p:spPr>
          <a:xfrm>
            <a:off x="6721223" y="2749596"/>
            <a:ext cx="3208301" cy="1009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47F59-1588-8040-8660-8BEE42502912}"/>
              </a:ext>
            </a:extLst>
          </p:cNvPr>
          <p:cNvSpPr/>
          <p:nvPr/>
        </p:nvSpPr>
        <p:spPr>
          <a:xfrm>
            <a:off x="10689771" y="3324710"/>
            <a:ext cx="735422" cy="1009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0B44D5-4386-624D-9103-CDDF7860F164}"/>
              </a:ext>
            </a:extLst>
          </p:cNvPr>
          <p:cNvSpPr/>
          <p:nvPr/>
        </p:nvSpPr>
        <p:spPr>
          <a:xfrm>
            <a:off x="6721224" y="4216178"/>
            <a:ext cx="4668754" cy="1009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5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784C-84BA-1147-AE51-04912F42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F0E4A-973F-4643-A4EC-B26CF5F2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Orange: Create GitHub Repository and Learn Git (team)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Green: Finalize folder parser functions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Blue: Start with the file parser and converter (4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Yellow: Create the logic for the complicated part of the parser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4DFA494-B848-6C46-8FAD-E125AC968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230321"/>
            <a:ext cx="6019331" cy="4394111"/>
          </a:xfrm>
          <a:prstGeom prst="rect">
            <a:avLst/>
          </a:prstGeom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2A0E0-32D8-3E42-A0F2-274F232A7BC2}"/>
              </a:ext>
            </a:extLst>
          </p:cNvPr>
          <p:cNvSpPr/>
          <p:nvPr/>
        </p:nvSpPr>
        <p:spPr>
          <a:xfrm>
            <a:off x="6721223" y="3129613"/>
            <a:ext cx="2398393" cy="113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C25F0-523F-C945-8A00-9FEC8E8BE956}"/>
              </a:ext>
            </a:extLst>
          </p:cNvPr>
          <p:cNvSpPr/>
          <p:nvPr/>
        </p:nvSpPr>
        <p:spPr>
          <a:xfrm>
            <a:off x="6721223" y="2806326"/>
            <a:ext cx="1581529" cy="1134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3E416-482F-D843-80C3-7D377031176E}"/>
              </a:ext>
            </a:extLst>
          </p:cNvPr>
          <p:cNvSpPr/>
          <p:nvPr/>
        </p:nvSpPr>
        <p:spPr>
          <a:xfrm>
            <a:off x="9119615" y="3422599"/>
            <a:ext cx="2305577" cy="113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642AB2-CC29-5A44-BCB5-BC8C845989F0}"/>
              </a:ext>
            </a:extLst>
          </p:cNvPr>
          <p:cNvSpPr/>
          <p:nvPr/>
        </p:nvSpPr>
        <p:spPr>
          <a:xfrm>
            <a:off x="9119614" y="4037112"/>
            <a:ext cx="2305578" cy="11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9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14C8-4707-D641-9228-6FE5AAA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FA76-0FF1-1B48-AE15-6BC9D2632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Orange: Finish Converter to md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Green: Finish 80% of parser logic (2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Blue: Start writing file parser (3 people)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Yellow: Look for every bug and plan next week wisely (2 people)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7B52424-5EA6-7D42-9EC3-F7694CDB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230321"/>
            <a:ext cx="6019331" cy="4394111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471CCC-A3F5-6546-BD03-3521BD2FBE7F}"/>
              </a:ext>
            </a:extLst>
          </p:cNvPr>
          <p:cNvSpPr/>
          <p:nvPr/>
        </p:nvSpPr>
        <p:spPr>
          <a:xfrm>
            <a:off x="6721224" y="3129613"/>
            <a:ext cx="1587890" cy="130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BAB4B-AFCC-3E41-890F-C2F5C1140A4B}"/>
              </a:ext>
            </a:extLst>
          </p:cNvPr>
          <p:cNvSpPr/>
          <p:nvPr/>
        </p:nvSpPr>
        <p:spPr>
          <a:xfrm>
            <a:off x="6721223" y="2806325"/>
            <a:ext cx="3960029" cy="130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E9717-6CD3-6B40-AE91-E11F725DA9D9}"/>
              </a:ext>
            </a:extLst>
          </p:cNvPr>
          <p:cNvSpPr/>
          <p:nvPr/>
        </p:nvSpPr>
        <p:spPr>
          <a:xfrm>
            <a:off x="9119615" y="3422599"/>
            <a:ext cx="2305577" cy="113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347B15-4DA1-CA43-8087-1FC4CE1FD334}"/>
              </a:ext>
            </a:extLst>
          </p:cNvPr>
          <p:cNvSpPr/>
          <p:nvPr/>
        </p:nvSpPr>
        <p:spPr>
          <a:xfrm>
            <a:off x="10681252" y="4037112"/>
            <a:ext cx="743940" cy="113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8D29-89DA-FB48-9653-54284919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 Week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E4783-6935-FE46-A395-03876FD77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5FCC98B-1867-C741-B9E0-8177D0A00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237845"/>
            <a:ext cx="6019331" cy="43790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005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9CFF89-16F1-5B44-829E-0A3297C2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7775"/>
            <a:ext cx="9144000" cy="1082449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7807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336-394F-2C42-833F-38D123F3ED62}"/>
              </a:ext>
            </a:extLst>
          </p:cNvPr>
          <p:cNvCxnSpPr/>
          <p:nvPr/>
        </p:nvCxnSpPr>
        <p:spPr>
          <a:xfrm>
            <a:off x="2078182" y="395451"/>
            <a:ext cx="0" cy="61276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1795C-E65B-8542-829F-8F9B95824F3E}"/>
              </a:ext>
            </a:extLst>
          </p:cNvPr>
          <p:cNvSpPr txBox="1"/>
          <p:nvPr/>
        </p:nvSpPr>
        <p:spPr>
          <a:xfrm>
            <a:off x="154379" y="102127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Main-Folder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FBB78-50E6-5246-A9CA-8355A56E7D0E}"/>
              </a:ext>
            </a:extLst>
          </p:cNvPr>
          <p:cNvSpPr txBox="1"/>
          <p:nvPr/>
        </p:nvSpPr>
        <p:spPr>
          <a:xfrm>
            <a:off x="273132" y="139061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Sub-Folder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D26E3-EC9E-674A-B950-648D282E4328}"/>
              </a:ext>
            </a:extLst>
          </p:cNvPr>
          <p:cNvSpPr txBox="1"/>
          <p:nvPr/>
        </p:nvSpPr>
        <p:spPr>
          <a:xfrm>
            <a:off x="391885" y="1736404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93F27-E8DD-744E-9891-4F549126C9BB}"/>
              </a:ext>
            </a:extLst>
          </p:cNvPr>
          <p:cNvSpPr txBox="1"/>
          <p:nvPr/>
        </p:nvSpPr>
        <p:spPr>
          <a:xfrm>
            <a:off x="391885" y="2105681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DAE7-30BA-8D4D-9DDC-41CB6EFBA08D}"/>
              </a:ext>
            </a:extLst>
          </p:cNvPr>
          <p:cNvSpPr txBox="1"/>
          <p:nvPr/>
        </p:nvSpPr>
        <p:spPr>
          <a:xfrm>
            <a:off x="273132" y="2474958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Sub-Folder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86B9-CD00-5B4C-ADE3-B1E11ABEB543}"/>
              </a:ext>
            </a:extLst>
          </p:cNvPr>
          <p:cNvSpPr txBox="1"/>
          <p:nvPr/>
        </p:nvSpPr>
        <p:spPr>
          <a:xfrm>
            <a:off x="391885" y="2790029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134A-E26B-BE46-9ADD-A78C1590E56E}"/>
              </a:ext>
            </a:extLst>
          </p:cNvPr>
          <p:cNvSpPr txBox="1"/>
          <p:nvPr/>
        </p:nvSpPr>
        <p:spPr>
          <a:xfrm>
            <a:off x="391885" y="312858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1740B-7198-F640-A138-6D892E35A88D}"/>
              </a:ext>
            </a:extLst>
          </p:cNvPr>
          <p:cNvSpPr txBox="1"/>
          <p:nvPr/>
        </p:nvSpPr>
        <p:spPr>
          <a:xfrm>
            <a:off x="273132" y="3492697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Sub-Folder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4333C-26E0-7247-9BD5-6D9DE85006D1}"/>
              </a:ext>
            </a:extLst>
          </p:cNvPr>
          <p:cNvSpPr txBox="1"/>
          <p:nvPr/>
        </p:nvSpPr>
        <p:spPr>
          <a:xfrm>
            <a:off x="421573" y="38312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3D430-E5EB-E348-AC03-0671D8582060}"/>
              </a:ext>
            </a:extLst>
          </p:cNvPr>
          <p:cNvSpPr txBox="1"/>
          <p:nvPr/>
        </p:nvSpPr>
        <p:spPr>
          <a:xfrm>
            <a:off x="421573" y="4182553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C8B2-7056-2F4A-93C7-8AF2D6747C20}"/>
              </a:ext>
            </a:extLst>
          </p:cNvPr>
          <p:cNvSpPr txBox="1"/>
          <p:nvPr/>
        </p:nvSpPr>
        <p:spPr>
          <a:xfrm>
            <a:off x="421573" y="4531152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C8D83-28CB-FF4F-A505-57CD7B3A6EB7}"/>
              </a:ext>
            </a:extLst>
          </p:cNvPr>
          <p:cNvSpPr txBox="1"/>
          <p:nvPr/>
        </p:nvSpPr>
        <p:spPr>
          <a:xfrm>
            <a:off x="279069" y="4869706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4B40A-0AA8-6C43-B67C-A004ADD32186}"/>
              </a:ext>
            </a:extLst>
          </p:cNvPr>
          <p:cNvSpPr txBox="1"/>
          <p:nvPr/>
        </p:nvSpPr>
        <p:spPr>
          <a:xfrm>
            <a:off x="293913" y="5208260"/>
            <a:ext cx="169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5D62D3-AE50-054D-8048-39A815AC1B2C}"/>
              </a:ext>
            </a:extLst>
          </p:cNvPr>
          <p:cNvSpPr txBox="1"/>
          <p:nvPr/>
        </p:nvSpPr>
        <p:spPr>
          <a:xfrm>
            <a:off x="6096000" y="195396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36C91-7B0F-094E-A17F-58856FF82CC0}"/>
              </a:ext>
            </a:extLst>
          </p:cNvPr>
          <p:cNvSpPr txBox="1"/>
          <p:nvPr/>
        </p:nvSpPr>
        <p:spPr>
          <a:xfrm>
            <a:off x="6488878" y="595506"/>
            <a:ext cx="91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54044-356F-9A41-BF38-60D01260F66F}"/>
              </a:ext>
            </a:extLst>
          </p:cNvPr>
          <p:cNvSpPr txBox="1"/>
          <p:nvPr/>
        </p:nvSpPr>
        <p:spPr>
          <a:xfrm>
            <a:off x="6631880" y="910801"/>
            <a:ext cx="62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D2348-B8F8-4644-849D-6475689A8607}"/>
              </a:ext>
            </a:extLst>
          </p:cNvPr>
          <p:cNvSpPr txBox="1"/>
          <p:nvPr/>
        </p:nvSpPr>
        <p:spPr>
          <a:xfrm>
            <a:off x="2282040" y="1465148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00D48-EDA7-C948-97BF-A01CCDE7B9A6}"/>
              </a:ext>
            </a:extLst>
          </p:cNvPr>
          <p:cNvSpPr txBox="1"/>
          <p:nvPr/>
        </p:nvSpPr>
        <p:spPr>
          <a:xfrm>
            <a:off x="2461163" y="1834480"/>
            <a:ext cx="494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 1, author1@mail.com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 2, author2@mail.com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7591C9-5786-C945-8677-A7416408E20A}"/>
              </a:ext>
            </a:extLst>
          </p:cNvPr>
          <p:cNvSpPr txBox="1"/>
          <p:nvPr/>
        </p:nvSpPr>
        <p:spPr>
          <a:xfrm>
            <a:off x="2282040" y="2726600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DBEA86-06D8-6A4E-9D32-44E032977C71}"/>
              </a:ext>
            </a:extLst>
          </p:cNvPr>
          <p:cNvSpPr txBox="1"/>
          <p:nvPr/>
        </p:nvSpPr>
        <p:spPr>
          <a:xfrm>
            <a:off x="2461163" y="3092589"/>
            <a:ext cx="7652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 ipsum dolor sit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Morbi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imperdiet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suscipit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fringilla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vitae. Vestibulum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convallis.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Pellentesque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volutpat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porttitor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odio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vulputate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Curabitur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turpis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Maecenas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aliquam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cursus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facilisis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Nunc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sagittis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tempus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id gravida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risus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648A9F-8E9C-154E-9928-9A2CCB53B593}"/>
              </a:ext>
            </a:extLst>
          </p:cNvPr>
          <p:cNvSpPr txBox="1"/>
          <p:nvPr/>
        </p:nvSpPr>
        <p:spPr>
          <a:xfrm>
            <a:off x="2282040" y="4731672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BBE02-5A25-DC45-B8FC-610E10E8C11E}"/>
              </a:ext>
            </a:extLst>
          </p:cNvPr>
          <p:cNvSpPr txBox="1"/>
          <p:nvPr/>
        </p:nvSpPr>
        <p:spPr>
          <a:xfrm>
            <a:off x="2461163" y="5101004"/>
            <a:ext cx="494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 2</a:t>
            </a:r>
          </a:p>
        </p:txBody>
      </p:sp>
    </p:spTree>
    <p:extLst>
      <p:ext uri="{BB962C8B-B14F-4D97-AF65-F5344CB8AC3E}">
        <p14:creationId xmlns:p14="http://schemas.microsoft.com/office/powerpoint/2010/main" val="20810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15296</TotalTime>
  <Words>986</Words>
  <Application>Microsoft Macintosh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Menlo</vt:lpstr>
      <vt:lpstr>Office Theme</vt:lpstr>
      <vt:lpstr>Generation of software documentation from comments</vt:lpstr>
      <vt:lpstr>Week Reports</vt:lpstr>
      <vt:lpstr>Schedule Week 1</vt:lpstr>
      <vt:lpstr>Schedule Week 2</vt:lpstr>
      <vt:lpstr>Schedule Week 3</vt:lpstr>
      <vt:lpstr>Schedule Week 4</vt:lpstr>
      <vt:lpstr>Schedule Week 5</vt:lpstr>
      <vt:lpstr>Prototype</vt:lpstr>
      <vt:lpstr>PowerPoint Presentation</vt:lpstr>
      <vt:lpstr>PowerPoint Presentation</vt:lpstr>
      <vt:lpstr>PowerPoint Presentation</vt:lpstr>
      <vt:lpstr>PowerPoint Presentation</vt:lpstr>
      <vt:lpstr>Logic Behind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software documentation from comments</dc:title>
  <dc:creator>Joe Hachem (El)</dc:creator>
  <cp:lastModifiedBy>Joe Hachem (El)</cp:lastModifiedBy>
  <cp:revision>6</cp:revision>
  <dcterms:created xsi:type="dcterms:W3CDTF">2023-01-23T05:48:33Z</dcterms:created>
  <dcterms:modified xsi:type="dcterms:W3CDTF">2023-02-19T20:50:22Z</dcterms:modified>
</cp:coreProperties>
</file>