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63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9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rPr dirty="0">
                <a:latin typeface="Algerian" panose="04020705040A02060702" pitchFamily="82" charset="0"/>
              </a:rPr>
              <a:t>Doctor-Client Health Program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Emmanuel loter joel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Algerian" panose="04020705040A02060702" pitchFamily="82" charset="0"/>
              </a:rP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Home Route Logic: </a:t>
            </a:r>
            <a:r>
              <a:rPr dirty="0"/>
              <a:t>Redirects unauthenticated users to login page, ensuring secure access before displaying home dashboard content.</a:t>
            </a:r>
          </a:p>
          <a:p>
            <a:r>
              <a:rPr b="1" dirty="0"/>
              <a:t>Secure Login Implementation: </a:t>
            </a:r>
            <a:r>
              <a:rPr dirty="0"/>
              <a:t>Uses </a:t>
            </a:r>
            <a:r>
              <a:rPr dirty="0" err="1"/>
              <a:t>Werkzeug's</a:t>
            </a:r>
            <a:r>
              <a:rPr dirty="0"/>
              <a:t> password hashing to verify credentials, preventing plaintext password storage and enabling secure authentication.</a:t>
            </a:r>
          </a:p>
          <a:p>
            <a:r>
              <a:rPr b="1" dirty="0"/>
              <a:t>Doctor Login Route Example: </a:t>
            </a:r>
            <a:r>
              <a:rPr dirty="0"/>
              <a:t>Flask route checks submitted username and hashed password, initiating user session upon successful credential verification.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>
                <a:latin typeface="Algerian" panose="04020705040A02060702" pitchFamily="82" charset="0"/>
              </a:rPr>
              <a:t>User Interface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b="1" dirty="0"/>
              <a:t>Login Interface Design: </a:t>
            </a:r>
            <a:r>
              <a:rPr dirty="0"/>
              <a:t>Clean form captures username and password, implementing input validation and error feedback for authentication failure.</a:t>
            </a:r>
          </a:p>
          <a:p>
            <a:r>
              <a:rPr b="1" dirty="0"/>
              <a:t>Doctor Dashboard Layout: </a:t>
            </a:r>
            <a:r>
              <a:rPr dirty="0"/>
              <a:t>Dashboard aggregates patient metrics, active programs, and navigation panels enabling efficient clinical workflow oversight.</a:t>
            </a:r>
          </a:p>
          <a:p>
            <a:r>
              <a:rPr b="1" dirty="0"/>
              <a:t>Client Profile and Enrollment: </a:t>
            </a:r>
            <a:r>
              <a:rPr dirty="0"/>
              <a:t>Detailed client profiles show demographics and enrolled health programs with options for real-time updates and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b="1" dirty="0">
                <a:latin typeface="Algerian" panose="04020705040A02060702" pitchFamily="82" charset="0"/>
              </a:rP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600" b="1" dirty="0"/>
              <a:t>Password Security: </a:t>
            </a:r>
            <a:r>
              <a:rPr sz="1600" dirty="0" err="1"/>
              <a:t>Werkzeug.security's</a:t>
            </a:r>
            <a:r>
              <a:rPr sz="1600" dirty="0"/>
              <a:t> hashing algorithm guarantees robust password protection against common attack vectors.</a:t>
            </a:r>
          </a:p>
          <a:p>
            <a:r>
              <a:rPr sz="1600" b="1" dirty="0"/>
              <a:t>Data Integrity Enforcement: </a:t>
            </a:r>
            <a:r>
              <a:rPr sz="1600" dirty="0"/>
              <a:t>Foreign keys in enrollments table maintain referential integrity linking clients and programs reliably.</a:t>
            </a:r>
          </a:p>
          <a:p>
            <a:r>
              <a:rPr sz="1600" b="1" dirty="0"/>
              <a:t>UI Usability Enhancements: </a:t>
            </a:r>
            <a:r>
              <a:rPr sz="1600" dirty="0"/>
              <a:t>Simple, clear form designs reduce user error and improve navigation efficiency within health program modules.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b="1" dirty="0">
                <a:latin typeface="Algerian" panose="04020705040A02060702" pitchFamily="82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b="1" dirty="0"/>
              <a:t>User Role Differentiation: </a:t>
            </a:r>
            <a:r>
              <a:rPr dirty="0"/>
              <a:t>Defines distinct admin and doctor roles with specific permissions, strengthening system security by role-based access control.</a:t>
            </a:r>
          </a:p>
          <a:p>
            <a:r>
              <a:rPr b="1" dirty="0"/>
              <a:t>Data Analytics Integration: </a:t>
            </a:r>
            <a:r>
              <a:rPr dirty="0"/>
              <a:t>Incorporates analytical tools to visualize and track client progress, enabling data-driven program adjustments and outcomes assessment.</a:t>
            </a:r>
          </a:p>
          <a:p>
            <a:r>
              <a:rPr b="1" dirty="0"/>
              <a:t>Automated Email Notifications: </a:t>
            </a:r>
            <a:r>
              <a:rPr dirty="0"/>
              <a:t>Implements email alerts for enrollments and reminders to enhance communication efficiency and patient engagement.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b="1" dirty="0"/>
              <a:t>Secure Interaction Platform: </a:t>
            </a:r>
            <a:r>
              <a:rPr sz="2000" dirty="0"/>
              <a:t>Provides encrypted channels ensuring confidentiality and integrity of communications between doctors and patients.</a:t>
            </a:r>
          </a:p>
          <a:p>
            <a:r>
              <a:rPr sz="2000" b="1" dirty="0"/>
              <a:t>User-Centered Design: </a:t>
            </a:r>
            <a:r>
              <a:rPr sz="2000" dirty="0"/>
              <a:t>Employs intuitive interface components facilitating seamless navigation and efficient health program management by medical staff.</a:t>
            </a:r>
          </a:p>
          <a:p>
            <a:r>
              <a:rPr sz="2000" b="1" dirty="0"/>
              <a:t>Conclusion and Q&amp;A: </a:t>
            </a:r>
            <a:r>
              <a:rPr sz="2000" dirty="0"/>
              <a:t>Thank you for your attention; the floor is open for questions to discuss system features and implementation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Doctor-Client Health Program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04" y="1572816"/>
            <a:ext cx="3577717" cy="2656286"/>
          </a:xfrm>
        </p:spPr>
        <p:txBody>
          <a:bodyPr>
            <a:noAutofit/>
          </a:bodyPr>
          <a:lstStyle/>
          <a:p>
            <a:r>
              <a:rPr b="1" dirty="0"/>
              <a:t>Doctor-Client Health Program Management System</a:t>
            </a:r>
          </a:p>
          <a:p>
            <a:r>
              <a:rPr b="1" dirty="0"/>
              <a:t>Introduction</a:t>
            </a:r>
          </a:p>
          <a:p>
            <a:r>
              <a:rPr b="1" dirty="0"/>
              <a:t>Project Overview</a:t>
            </a:r>
          </a:p>
          <a:p>
            <a:r>
              <a:rPr b="1" dirty="0"/>
              <a:t>Key Features and Functionality</a:t>
            </a:r>
          </a:p>
          <a:p>
            <a:r>
              <a:rPr b="1" dirty="0"/>
              <a:t>Architecture and Workflow</a:t>
            </a:r>
          </a:p>
          <a:p>
            <a:r>
              <a:rPr b="1" dirty="0"/>
              <a:t>Technologies Used</a:t>
            </a:r>
          </a:p>
          <a:p>
            <a:endParaRPr sz="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FB82B6-1D99-4222-A700-084DD3478C8C}"/>
              </a:ext>
            </a:extLst>
          </p:cNvPr>
          <p:cNvSpPr txBox="1">
            <a:spLocks/>
          </p:cNvSpPr>
          <p:nvPr/>
        </p:nvSpPr>
        <p:spPr>
          <a:xfrm>
            <a:off x="5408192" y="1572816"/>
            <a:ext cx="3577717" cy="2656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Database Structure</a:t>
            </a:r>
          </a:p>
          <a:p>
            <a:r>
              <a:rPr lang="en-GB" b="1" dirty="0"/>
              <a:t>Code Overview</a:t>
            </a:r>
          </a:p>
          <a:p>
            <a:r>
              <a:rPr lang="en-GB" b="1" dirty="0"/>
              <a:t>User Interface Screenshots</a:t>
            </a:r>
          </a:p>
          <a:p>
            <a:r>
              <a:rPr lang="en-GB" b="1" dirty="0"/>
              <a:t>Challenges and Solutions</a:t>
            </a:r>
          </a:p>
          <a:p>
            <a:r>
              <a:rPr lang="en-GB" dirty="0"/>
              <a:t>Future Enhancements</a:t>
            </a:r>
          </a:p>
          <a:p>
            <a:r>
              <a:rPr lang="en-GB" dirty="0"/>
              <a:t>Conclusion</a:t>
            </a:r>
          </a:p>
          <a:p>
            <a:endParaRPr lang="en-GB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b="1" u="sng" dirty="0"/>
              <a:t>Project Title: </a:t>
            </a:r>
            <a:r>
              <a:rPr sz="1400" dirty="0"/>
              <a:t>Doctor-Client Health Program Management System: a secure, user-centric web application for healthcare management.</a:t>
            </a:r>
          </a:p>
          <a:p>
            <a:r>
              <a:rPr b="1" u="sng" dirty="0"/>
              <a:t>Project Subtitle</a:t>
            </a:r>
            <a:r>
              <a:rPr sz="1400" b="1" dirty="0"/>
              <a:t>: </a:t>
            </a:r>
            <a:r>
              <a:rPr sz="1400" dirty="0"/>
              <a:t>Developed to streamline and secure doctor workflows managing health programs and client medical data effectively.</a:t>
            </a:r>
          </a:p>
          <a:p>
            <a:r>
              <a:rPr b="1" u="sng" dirty="0"/>
              <a:t>Author and Date</a:t>
            </a:r>
            <a:r>
              <a:rPr sz="1400" b="1" dirty="0"/>
              <a:t>: </a:t>
            </a:r>
            <a:r>
              <a:rPr sz="1400" dirty="0"/>
              <a:t>Authored by Emannuel Loter Joel; presentation date </a:t>
            </a:r>
            <a:r>
              <a:rPr lang="en-GB" sz="1400" dirty="0"/>
              <a:t>27</a:t>
            </a:r>
            <a:r>
              <a:rPr lang="en-GB" sz="1400" baseline="30000" dirty="0"/>
              <a:t>th</a:t>
            </a:r>
            <a:r>
              <a:rPr lang="en-GB" sz="1400" dirty="0"/>
              <a:t> April 2025</a:t>
            </a:r>
            <a:r>
              <a:rPr sz="1400" dirty="0"/>
              <a:t>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Stack: </a:t>
            </a:r>
            <a:r>
              <a:rPr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Utilizes Flask for backend, SQLite database, and HTML/CSS with JavaScript for responsive frontend interfaces.</a:t>
            </a:r>
          </a:p>
          <a:p>
            <a:r>
              <a:rPr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Authentication: </a:t>
            </a:r>
            <a:r>
              <a:rPr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secure doctor login and registration processes ensuring confidential access control and data privacy.</a:t>
            </a:r>
          </a:p>
          <a:p>
            <a:r>
              <a:rPr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Functionalities: </a:t>
            </a:r>
            <a:r>
              <a:rPr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health program creation, client registration and enrollment, plus comprehensive client profile management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572816"/>
            <a:ext cx="7429499" cy="2770585"/>
          </a:xfrm>
        </p:spPr>
        <p:txBody>
          <a:bodyPr>
            <a:normAutofit fontScale="92500"/>
          </a:bodyPr>
          <a:lstStyle/>
          <a:p>
            <a:r>
              <a:rPr sz="2000" b="1" dirty="0"/>
              <a:t>Problem Statement: </a:t>
            </a:r>
            <a:r>
              <a:rPr sz="2000" dirty="0"/>
              <a:t>Doctors face challenges managing numerous health programs and tracking client data efficiently within existing systems.</a:t>
            </a:r>
          </a:p>
          <a:p>
            <a:r>
              <a:rPr sz="2000" b="1" dirty="0"/>
              <a:t>Proposed Solution: </a:t>
            </a:r>
            <a:r>
              <a:rPr sz="2000" dirty="0"/>
              <a:t>A streamlined, user-friendly web application simplifies health program management, client registration, and enrollment workflows.</a:t>
            </a:r>
          </a:p>
          <a:p>
            <a:r>
              <a:rPr sz="2000" b="1" dirty="0"/>
              <a:t>Target Users: </a:t>
            </a:r>
            <a:r>
              <a:rPr sz="2000" dirty="0"/>
              <a:t>Designed primarily for doctors and medical staff requiring secure, intuitive tools for managing health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dirty="0">
                <a:latin typeface="Algerian" panose="04020705040A02060702" pitchFamily="82" charset="0"/>
              </a:rPr>
              <a:t>Key 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600" b="1" dirty="0"/>
              <a:t>Doctor Authentication: </a:t>
            </a:r>
            <a:r>
              <a:rPr sz="1600" dirty="0"/>
              <a:t>Enables doctors to register and log in using securely hashed passwords preventing unauthorized access.</a:t>
            </a:r>
          </a:p>
          <a:p>
            <a:r>
              <a:rPr sz="1600" b="1" dirty="0"/>
              <a:t>Health Program Management: </a:t>
            </a:r>
            <a:r>
              <a:rPr sz="1600" dirty="0"/>
              <a:t>Facilitates creation, editing, viewing, and deletion of health programs with comprehensive administrative controls.</a:t>
            </a:r>
          </a:p>
          <a:p>
            <a:r>
              <a:rPr sz="1600" b="1" dirty="0"/>
              <a:t>Client Management: </a:t>
            </a:r>
            <a:r>
              <a:rPr sz="1600" dirty="0"/>
              <a:t>Supports client registration, enrollment into programs, profile viewing, and efficient client search by name.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dirty="0">
                <a:latin typeface="Algerian" panose="04020705040A02060702" pitchFamily="82" charset="0"/>
              </a:rPr>
              <a:t>Architecture and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User Interaction Flow: </a:t>
            </a:r>
            <a:r>
              <a:rPr dirty="0"/>
              <a:t>Doctors log in securely, manage programs, register clients, enroll them, and access client profiles seamlessly.</a:t>
            </a:r>
          </a:p>
          <a:p>
            <a:r>
              <a:rPr b="1" dirty="0"/>
              <a:t>Database Schema: </a:t>
            </a:r>
            <a:r>
              <a:rPr dirty="0"/>
              <a:t>SQLite schema defines doctors, clients, programs, and enrollments tables maintaining relational integrity and query efficiency.</a:t>
            </a:r>
          </a:p>
          <a:p>
            <a:r>
              <a:rPr b="1" dirty="0"/>
              <a:t>Session Management and UI: </a:t>
            </a:r>
            <a:r>
              <a:rPr dirty="0"/>
              <a:t>Flask sessions authenticate users; HTML forms with flash messages provide real-time feedback enhancing user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Algerian" panose="04020705040A02060702" pitchFamily="82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b="1" dirty="0"/>
              <a:t>Flask Server Logic: </a:t>
            </a:r>
            <a:r>
              <a:rPr dirty="0"/>
              <a:t>Manages HTTP routing, request handling, and integrates backend services ensuring scalable, modular application architecture.</a:t>
            </a:r>
          </a:p>
          <a:p>
            <a:r>
              <a:rPr b="1" dirty="0"/>
              <a:t>Database Management with SQLite: </a:t>
            </a:r>
            <a:r>
              <a:rPr dirty="0"/>
              <a:t>Relational database schema efficiently stores, retrieves, and maintains data consistency for users, programs, and enrollments.</a:t>
            </a:r>
          </a:p>
          <a:p>
            <a:r>
              <a:rPr b="1" dirty="0"/>
              <a:t>Security via </a:t>
            </a:r>
            <a:r>
              <a:rPr b="1" dirty="0" err="1"/>
              <a:t>Werkzeug</a:t>
            </a:r>
            <a:r>
              <a:rPr b="1" dirty="0"/>
              <a:t>: </a:t>
            </a:r>
            <a:r>
              <a:rPr dirty="0"/>
              <a:t>Implements robust password hashing and authentication mechanisms preventing unauthorized access and securing sensitive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2800" b="1" dirty="0">
                <a:latin typeface="Algerian" panose="04020705040A02060702" pitchFamily="82" charset="0"/>
              </a:rP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Doctors Table Structure: </a:t>
            </a:r>
            <a:r>
              <a:rPr sz="1400" dirty="0"/>
              <a:t>Contains unique ID, username, and securely hashed password fields for authenticated access management.</a:t>
            </a:r>
          </a:p>
          <a:p>
            <a:r>
              <a:rPr sz="1400" b="1" dirty="0"/>
              <a:t>Programs Table Design: </a:t>
            </a:r>
            <a:r>
              <a:rPr sz="1400" dirty="0"/>
              <a:t>Stores program ID and descriptive program name to organize distinct health initiatives systematically.</a:t>
            </a:r>
          </a:p>
          <a:p>
            <a:r>
              <a:rPr sz="1400" b="1" dirty="0"/>
              <a:t>Clients and Enrollments: </a:t>
            </a:r>
            <a:r>
              <a:rPr sz="1400" dirty="0"/>
              <a:t>Clients table records demographic details; Enrollments table establishes many-to-many client-program relationship.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801</Words>
  <Application>Microsoft Office PowerPoint</Application>
  <PresentationFormat>On-screen Show (16:9)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Algerian</vt:lpstr>
      <vt:lpstr>Arial</vt:lpstr>
      <vt:lpstr>Tw Cen MT</vt:lpstr>
      <vt:lpstr>Circuit</vt:lpstr>
      <vt:lpstr>Doctor-Client Health Program Management System</vt:lpstr>
      <vt:lpstr>Doctor-Client Health Program Management System</vt:lpstr>
      <vt:lpstr>PowerPoint Presentation</vt:lpstr>
      <vt:lpstr>Introduction</vt:lpstr>
      <vt:lpstr>Project Overview</vt:lpstr>
      <vt:lpstr>Key Features and Functionality</vt:lpstr>
      <vt:lpstr>Architecture and Workflow</vt:lpstr>
      <vt:lpstr>Technologies Used</vt:lpstr>
      <vt:lpstr>Database Structure</vt:lpstr>
      <vt:lpstr>Code Overview</vt:lpstr>
      <vt:lpstr>User Interface Screenshots</vt:lpstr>
      <vt:lpstr>Challenges and Solutions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Joel Loter</cp:lastModifiedBy>
  <cp:revision>3</cp:revision>
  <dcterms:created xsi:type="dcterms:W3CDTF">2013-01-27T09:14:16Z</dcterms:created>
  <dcterms:modified xsi:type="dcterms:W3CDTF">2025-04-26T22:52:30Z</dcterms:modified>
  <cp:category/>
</cp:coreProperties>
</file>