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61" r:id="rId3"/>
    <p:sldId id="258" r:id="rId4"/>
    <p:sldId id="257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90" autoAdjust="0"/>
  </p:normalViewPr>
  <p:slideViewPr>
    <p:cSldViewPr>
      <p:cViewPr varScale="1">
        <p:scale>
          <a:sx n="95" d="100"/>
          <a:sy n="95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C77B3-8604-4BDC-A482-4461FE957384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92923-694D-45DB-B9E1-AC1C16AB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5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don't have VPC, create one or modify playbook </a:t>
            </a:r>
            <a:r>
              <a:rPr lang="en-US" dirty="0" err="1" smtClean="0"/>
              <a:t>yml</a:t>
            </a:r>
            <a:r>
              <a:rPr lang="en-US" dirty="0" smtClean="0"/>
              <a:t> file to remove </a:t>
            </a:r>
            <a:r>
              <a:rPr lang="en-US" dirty="0" err="1" smtClean="0"/>
              <a:t>vpc_subnet_id</a:t>
            </a:r>
            <a:endParaRPr lang="en-US" dirty="0" smtClean="0"/>
          </a:p>
          <a:p>
            <a:r>
              <a:rPr lang="en-US" dirty="0" smtClean="0"/>
              <a:t>  Template to simulate Default VPC:</a:t>
            </a:r>
          </a:p>
          <a:p>
            <a:r>
              <a:rPr lang="en-US" dirty="0" smtClean="0"/>
              <a:t>    http://github.com/joehack3r/aws/tree/master/cloudformation/templates</a:t>
            </a:r>
          </a:p>
          <a:p>
            <a:r>
              <a:rPr lang="en-US" dirty="0" smtClean="0"/>
              <a:t>    May need to change availability zones based on your account</a:t>
            </a:r>
          </a:p>
          <a:p>
            <a:r>
              <a:rPr lang="en-US" dirty="0" smtClean="0"/>
              <a:t>    Need to manually set subnets to auto-assign public IP address (not yet supported in </a:t>
            </a:r>
            <a:r>
              <a:rPr lang="en-US" dirty="0" err="1" smtClean="0"/>
              <a:t>CloudFormation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Ansible</a:t>
            </a:r>
            <a:r>
              <a:rPr lang="en-US" dirty="0" smtClean="0"/>
              <a:t> Control </a:t>
            </a:r>
            <a:r>
              <a:rPr lang="en-US" dirty="0" err="1" smtClean="0"/>
              <a:t>CloudFormation</a:t>
            </a:r>
            <a:r>
              <a:rPr lang="en-US" dirty="0" smtClean="0"/>
              <a:t> templates for EC2-Classic and VPC</a:t>
            </a:r>
          </a:p>
          <a:p>
            <a:r>
              <a:rPr lang="en-US" dirty="0" smtClean="0"/>
              <a:t>   http://github.com/joehack3r/aws/tree/master/cloudformation/templates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2923-694D-45DB-B9E1-AC1C16AB0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variables in playbook</a:t>
            </a:r>
          </a:p>
          <a:p>
            <a:r>
              <a:rPr lang="en-US" dirty="0" smtClean="0"/>
              <a:t>  Set username/password (</a:t>
            </a:r>
            <a:r>
              <a:rPr lang="en-US" dirty="0" err="1" smtClean="0"/>
              <a:t>ansible_ssh_user</a:t>
            </a:r>
            <a:r>
              <a:rPr lang="en-US" dirty="0" smtClean="0"/>
              <a:t>, </a:t>
            </a:r>
            <a:r>
              <a:rPr lang="en-US" dirty="0" err="1" smtClean="0"/>
              <a:t>ansible_ssh_pass</a:t>
            </a:r>
            <a:r>
              <a:rPr lang="en-US" dirty="0" smtClean="0"/>
              <a:t>) when running the playbook.</a:t>
            </a:r>
          </a:p>
          <a:p>
            <a:r>
              <a:rPr lang="en-US" dirty="0" smtClean="0"/>
              <a:t>  This will allow defining the desired username and/or password when launching the AMI.</a:t>
            </a:r>
          </a:p>
          <a:p>
            <a:r>
              <a:rPr lang="en-US" dirty="0" smtClean="0"/>
              <a:t>  Reduces or eliminates need for storing the username/password in a file.</a:t>
            </a:r>
          </a:p>
          <a:p>
            <a:r>
              <a:rPr lang="en-US" dirty="0" smtClean="0"/>
              <a:t>  When using AWS provided image, get a random password for the Administrator user.</a:t>
            </a:r>
          </a:p>
          <a:p>
            <a:r>
              <a:rPr lang="en-US" dirty="0" smtClean="0"/>
              <a:t>    Can override the random administrator password by using </a:t>
            </a:r>
            <a:r>
              <a:rPr lang="en-US" dirty="0" err="1" smtClean="0"/>
              <a:t>UserData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powershell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$user=[</a:t>
            </a:r>
            <a:r>
              <a:rPr lang="en-US" dirty="0" err="1" smtClean="0"/>
              <a:t>adsi</a:t>
            </a:r>
            <a:r>
              <a:rPr lang="en-US" dirty="0" smtClean="0"/>
              <a:t>]"WinNT://localhost/</a:t>
            </a:r>
            <a:r>
              <a:rPr lang="en-US" dirty="0" err="1" smtClean="0"/>
              <a:t>Administrator,user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$</a:t>
            </a:r>
            <a:r>
              <a:rPr lang="en-US" dirty="0" err="1" smtClean="0"/>
              <a:t>user.SetPassword</a:t>
            </a:r>
            <a:r>
              <a:rPr lang="en-US" dirty="0" smtClean="0"/>
              <a:t>("myDemoPass1+2")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powershell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ec2-facts</a:t>
            </a:r>
          </a:p>
          <a:p>
            <a:r>
              <a:rPr lang="en-US" dirty="0" smtClean="0"/>
              <a:t>  Want this to ease creation of AMI from running instance</a:t>
            </a:r>
          </a:p>
          <a:p>
            <a:endParaRPr lang="en-US" dirty="0" smtClean="0"/>
          </a:p>
          <a:p>
            <a:r>
              <a:rPr lang="en-US" dirty="0" smtClean="0"/>
              <a:t>command/shell</a:t>
            </a:r>
          </a:p>
          <a:p>
            <a:r>
              <a:rPr lang="en-US" dirty="0" smtClean="0"/>
              <a:t>  Easier to run command than write a PowerShell script for everything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2923-694D-45DB-B9E1-AC1C16AB05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win_user</a:t>
            </a:r>
            <a:endParaRPr lang="en-US" dirty="0" smtClean="0"/>
          </a:p>
          <a:p>
            <a:r>
              <a:rPr lang="en-US" dirty="0" smtClean="0"/>
              <a:t>  Add user to groups (following the same default behavior as user module for Unix)</a:t>
            </a:r>
          </a:p>
          <a:p>
            <a:r>
              <a:rPr lang="en-US" dirty="0" smtClean="0"/>
              <a:t>  Ignore errors so user can be deleted before creating AMI</a:t>
            </a:r>
          </a:p>
          <a:p>
            <a:endParaRPr lang="en-US" dirty="0" smtClean="0"/>
          </a:p>
          <a:p>
            <a:r>
              <a:rPr lang="en-US" dirty="0" err="1" smtClean="0"/>
              <a:t>win_feature</a:t>
            </a:r>
            <a:endParaRPr lang="en-US" dirty="0" smtClean="0"/>
          </a:p>
          <a:p>
            <a:r>
              <a:rPr lang="en-US" dirty="0" smtClean="0"/>
              <a:t>  Install multiple features at once</a:t>
            </a:r>
          </a:p>
          <a:p>
            <a:endParaRPr lang="en-US" dirty="0" smtClean="0"/>
          </a:p>
          <a:p>
            <a:r>
              <a:rPr lang="en-US" dirty="0" err="1" smtClean="0"/>
              <a:t>Idempotency</a:t>
            </a:r>
            <a:endParaRPr lang="en-US" dirty="0" smtClean="0"/>
          </a:p>
          <a:p>
            <a:r>
              <a:rPr lang="en-US" dirty="0" smtClean="0"/>
              <a:t>  Everything returns green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2923-694D-45DB-B9E1-AC1C16AB05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to launch with key pair even if not using it. When launched without key pair, ConfigureRemotingForAnsible.ps1 did not</a:t>
            </a:r>
            <a:r>
              <a:rPr lang="en-US" baseline="0" dirty="0" smtClean="0"/>
              <a:t> run correctly.</a:t>
            </a:r>
          </a:p>
          <a:p>
            <a:r>
              <a:rPr lang="en-US" dirty="0" smtClean="0"/>
              <a:t>Ran into issues when adding and modifying a user via </a:t>
            </a:r>
            <a:r>
              <a:rPr lang="en-US" dirty="0" err="1" smtClean="0"/>
              <a:t>UserData</a:t>
            </a:r>
            <a:r>
              <a:rPr lang="en-US" dirty="0" smtClean="0"/>
              <a:t> when they were the first items in </a:t>
            </a:r>
            <a:r>
              <a:rPr lang="en-US" smtClean="0"/>
              <a:t>the </a:t>
            </a:r>
            <a:r>
              <a:rPr lang="en-US" smtClean="0"/>
              <a:t>script.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2923-694D-45DB-B9E1-AC1C16AB0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Configuring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Joe Gardner</a:t>
            </a:r>
          </a:p>
          <a:p>
            <a:r>
              <a:rPr lang="en-US" dirty="0" smtClean="0"/>
              <a:t>@joehack3r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support is "beta"</a:t>
            </a:r>
          </a:p>
          <a:p>
            <a:pPr lvl="1"/>
            <a:r>
              <a:rPr lang="en-US" dirty="0" smtClean="0"/>
              <a:t>Expect:</a:t>
            </a:r>
          </a:p>
          <a:p>
            <a:pPr lvl="2"/>
            <a:r>
              <a:rPr lang="en-US" dirty="0" smtClean="0"/>
              <a:t>issues</a:t>
            </a:r>
          </a:p>
          <a:p>
            <a:pPr lvl="2"/>
            <a:r>
              <a:rPr lang="en-US" dirty="0" smtClean="0"/>
              <a:t>missing (key) features</a:t>
            </a:r>
          </a:p>
          <a:p>
            <a:pPr lvl="2"/>
            <a:r>
              <a:rPr lang="en-US" dirty="0" smtClean="0"/>
              <a:t>things work one minute and not the next (and vice-versa)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Windows</a:t>
            </a:r>
          </a:p>
          <a:p>
            <a:pPr lvl="1"/>
            <a:r>
              <a:rPr lang="en-US" dirty="0" smtClean="0"/>
              <a:t>Like Unix, it has its own peccadilloes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created in &lt; 10 minutes</a:t>
            </a:r>
          </a:p>
          <a:p>
            <a:endParaRPr lang="en-US" dirty="0"/>
          </a:p>
          <a:p>
            <a:r>
              <a:rPr lang="en-US" dirty="0" smtClean="0"/>
              <a:t>All text; no pictures</a:t>
            </a:r>
          </a:p>
          <a:p>
            <a:pPr lvl="1"/>
            <a:r>
              <a:rPr lang="en-US" dirty="0" smtClean="0"/>
              <a:t>I’m more of a Unix guy :-p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8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10+ years Systems Management experience</a:t>
            </a:r>
          </a:p>
          <a:p>
            <a:endParaRPr lang="en-US" dirty="0" smtClean="0"/>
          </a:p>
          <a:p>
            <a:r>
              <a:rPr lang="en-US" dirty="0" smtClean="0"/>
              <a:t>Manage Unix and Windows Servers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since 2012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since 2013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&amp; VPC</a:t>
            </a:r>
          </a:p>
          <a:p>
            <a:endParaRPr lang="en-US" dirty="0" smtClean="0"/>
          </a:p>
          <a:p>
            <a:r>
              <a:rPr lang="en-US" dirty="0" smtClean="0"/>
              <a:t>SSH Key in S3 bucket</a:t>
            </a:r>
          </a:p>
          <a:p>
            <a:endParaRPr lang="en-US" dirty="0" smtClean="0"/>
          </a:p>
          <a:p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For VPC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Ansible</a:t>
            </a:r>
            <a:r>
              <a:rPr lang="en-US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4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7200" dirty="0" smtClean="0"/>
              <a:t>Stop!</a:t>
            </a: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Demo Time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9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win_ping</a:t>
            </a:r>
            <a:endParaRPr lang="en-US" dirty="0" smtClean="0"/>
          </a:p>
          <a:p>
            <a:pPr lvl="1"/>
            <a:r>
              <a:rPr lang="en-US" dirty="0" smtClean="0"/>
              <a:t>Makes sure you can connect and run modules</a:t>
            </a:r>
          </a:p>
          <a:p>
            <a:endParaRPr lang="en-US" dirty="0" smtClean="0"/>
          </a:p>
          <a:p>
            <a:r>
              <a:rPr lang="en-US" dirty="0" err="1" smtClean="0"/>
              <a:t>win_get_url</a:t>
            </a:r>
            <a:endParaRPr lang="en-US" dirty="0" smtClean="0"/>
          </a:p>
          <a:p>
            <a:pPr lvl="1"/>
            <a:r>
              <a:rPr lang="en-US" dirty="0" smtClean="0"/>
              <a:t>Easy way to download files</a:t>
            </a:r>
          </a:p>
          <a:p>
            <a:endParaRPr lang="en-US" dirty="0" smtClean="0"/>
          </a:p>
          <a:p>
            <a:r>
              <a:rPr lang="en-US" dirty="0" err="1" smtClean="0"/>
              <a:t>win_msi</a:t>
            </a:r>
            <a:endParaRPr lang="en-US" dirty="0" smtClean="0"/>
          </a:p>
          <a:p>
            <a:pPr lvl="1"/>
            <a:r>
              <a:rPr lang="en-US" dirty="0" smtClean="0"/>
              <a:t>Install Windows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win_user</a:t>
            </a:r>
            <a:endParaRPr lang="en-US" dirty="0" smtClean="0"/>
          </a:p>
          <a:p>
            <a:pPr lvl="1"/>
            <a:r>
              <a:rPr lang="en-US" dirty="0" smtClean="0"/>
              <a:t>Create and modify user</a:t>
            </a:r>
          </a:p>
          <a:p>
            <a:endParaRPr lang="en-US" dirty="0" smtClean="0"/>
          </a:p>
          <a:p>
            <a:r>
              <a:rPr lang="en-US" dirty="0" err="1" smtClean="0"/>
              <a:t>win_feature</a:t>
            </a:r>
            <a:endParaRPr lang="en-US" dirty="0" smtClean="0"/>
          </a:p>
          <a:p>
            <a:pPr lvl="1"/>
            <a:r>
              <a:rPr lang="en-US" dirty="0" smtClean="0"/>
              <a:t>Install Windows feature and dependencies</a:t>
            </a:r>
          </a:p>
          <a:p>
            <a:endParaRPr lang="en-US" dirty="0" smtClean="0"/>
          </a:p>
          <a:p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Copy and run script on remote Windows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8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Would 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variables in playbook</a:t>
            </a:r>
          </a:p>
          <a:p>
            <a:pPr lvl="1"/>
            <a:r>
              <a:rPr lang="en-US" dirty="0" err="1" smtClean="0"/>
              <a:t>ansible_ssh_user</a:t>
            </a:r>
            <a:endParaRPr lang="en-US" dirty="0" smtClean="0"/>
          </a:p>
          <a:p>
            <a:pPr lvl="1"/>
            <a:r>
              <a:rPr lang="en-US" dirty="0" err="1" smtClean="0"/>
              <a:t>ansible_ssh_pass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ec2-facts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command/shell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Would 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win_feature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idempotency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97</TotalTime>
  <Words>511</Words>
  <Application>Microsoft Macintosh PowerPoint</Application>
  <PresentationFormat>On-screen Show (4:3)</PresentationFormat>
  <Paragraphs>105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Macro</vt:lpstr>
      <vt:lpstr>Ansible Configuring Windows</vt:lpstr>
      <vt:lpstr>Warning</vt:lpstr>
      <vt:lpstr>Credentials</vt:lpstr>
      <vt:lpstr>Demo Setup</vt:lpstr>
      <vt:lpstr>PowerPoint Presentation</vt:lpstr>
      <vt:lpstr>What Works</vt:lpstr>
      <vt:lpstr>What Works</vt:lpstr>
      <vt:lpstr>What I Would Develop</vt:lpstr>
      <vt:lpstr>What I Would Develop</vt:lpstr>
      <vt:lpstr>What I Learned</vt:lpstr>
      <vt:lpstr>What I Learned</vt:lpstr>
      <vt:lpstr>Questions?</vt:lpstr>
    </vt:vector>
  </TitlesOfParts>
  <Company>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Configuring Windows</dc:title>
  <dc:creator>Joe Gardner</dc:creator>
  <cp:lastModifiedBy>Joe Gardner</cp:lastModifiedBy>
  <cp:revision>12</cp:revision>
  <dcterms:created xsi:type="dcterms:W3CDTF">2014-08-26T15:15:01Z</dcterms:created>
  <dcterms:modified xsi:type="dcterms:W3CDTF">2014-08-27T01:56:05Z</dcterms:modified>
</cp:coreProperties>
</file>