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75AF-DD72-CF47-B191-1F43B71223E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321F-CFEB-BE46-AD66-8817DA8F3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4-05-16 at 1.4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</cp:revision>
  <dcterms:created xsi:type="dcterms:W3CDTF">2024-05-16T17:47:37Z</dcterms:created>
  <dcterms:modified xsi:type="dcterms:W3CDTF">2024-05-16T17:48:17Z</dcterms:modified>
</cp:coreProperties>
</file>